
<file path=[Content_Types].xml><?xml version="1.0" encoding="utf-8"?>
<Types xmlns="http://schemas.openxmlformats.org/package/2006/content-types">
  <Override PartName="/ppt/slides/slide6.xml" ContentType="application/vnd.openxmlformats-officedocument.presentationml.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tags/tag4.xml" ContentType="application/vnd.openxmlformats-officedocument.presentationml.tags+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tags/tag19.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26.xml" ContentType="application/vnd.openxmlformats-officedocument.presentationml.tags+xml"/>
  <Override PartName="/docProps/custom.xml" ContentType="application/vnd.openxmlformats-officedocument.custom-properties+xml"/>
  <Default Extension="gif" ContentType="image/gif"/>
  <Override PartName="/ppt/tags/tag14.xml" ContentType="application/vnd.openxmlformats-officedocument.presentationml.tags+xml"/>
  <Override PartName="/ppt/tags/tag15.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custDataLst>
    <p:tags r:id="rId13"/>
  </p:custDataLst>
  <p:defaultTextStyle>
    <a:defPPr>
      <a:defRPr lang="en-US"/>
    </a:defPPr>
    <a:lvl1pPr algn="l" rtl="0" fontAlgn="base">
      <a:spcBef>
        <a:spcPct val="0"/>
      </a:spcBef>
      <a:spcAft>
        <a:spcPct val="0"/>
      </a:spcAft>
      <a:buNone/>
      <a:defRPr lang="en-US" sz="2000" b="0" i="0" u="none" kern="1200">
        <a:solidFill>
          <a:srgbClr val="000000"/>
        </a:solidFill>
        <a:latin typeface="CST Gill Sans"/>
        <a:ea typeface="+mn-ea"/>
        <a:cs typeface="+mn-cs"/>
      </a:defRPr>
    </a:lvl1pPr>
    <a:lvl2pPr marL="455613" indent="1588" algn="l" rtl="0" fontAlgn="base">
      <a:spcBef>
        <a:spcPct val="0"/>
      </a:spcBef>
      <a:spcAft>
        <a:spcPct val="0"/>
      </a:spcAft>
      <a:defRPr sz="2000" kern="1200">
        <a:solidFill>
          <a:srgbClr val="000000"/>
        </a:solidFill>
        <a:latin typeface="Arial" charset="0"/>
        <a:ea typeface="+mn-ea"/>
        <a:cs typeface="+mn-cs"/>
      </a:defRPr>
    </a:lvl2pPr>
    <a:lvl3pPr marL="912813" indent="1588" algn="l" rtl="0" fontAlgn="base">
      <a:spcBef>
        <a:spcPct val="0"/>
      </a:spcBef>
      <a:spcAft>
        <a:spcPct val="0"/>
      </a:spcAft>
      <a:defRPr sz="2000" kern="1200">
        <a:solidFill>
          <a:srgbClr val="000000"/>
        </a:solidFill>
        <a:latin typeface="Arial" charset="0"/>
        <a:ea typeface="+mn-ea"/>
        <a:cs typeface="+mn-cs"/>
      </a:defRPr>
    </a:lvl3pPr>
    <a:lvl4pPr marL="1370013" indent="1588" algn="l" rtl="0" fontAlgn="base">
      <a:spcBef>
        <a:spcPct val="0"/>
      </a:spcBef>
      <a:spcAft>
        <a:spcPct val="0"/>
      </a:spcAft>
      <a:defRPr sz="2000" kern="1200">
        <a:solidFill>
          <a:srgbClr val="000000"/>
        </a:solidFill>
        <a:latin typeface="Arial" charset="0"/>
        <a:ea typeface="+mn-ea"/>
        <a:cs typeface="+mn-cs"/>
      </a:defRPr>
    </a:lvl4pPr>
    <a:lvl5pPr marL="1827213" indent="1588" algn="l" rtl="0" fontAlgn="base">
      <a:spcBef>
        <a:spcPct val="0"/>
      </a:spcBef>
      <a:spcAft>
        <a:spcPct val="0"/>
      </a:spcAft>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0098"/>
    <a:srgbClr val="FF0000"/>
    <a:srgbClr val="FF6600"/>
    <a:srgbClr val="D0E393"/>
    <a:srgbClr val="008080"/>
    <a:srgbClr val="EDC5EA"/>
    <a:srgbClr val="FED998"/>
    <a:srgbClr val="D9EEB4"/>
    <a:srgbClr val="ACE0E4"/>
    <a:srgbClr val="C1E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7" autoAdjust="0"/>
  </p:normalViewPr>
  <p:slideViewPr>
    <p:cSldViewPr>
      <p:cViewPr varScale="1">
        <p:scale>
          <a:sx n="87" d="100"/>
          <a:sy n="87"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Times New Roman" pitchFamily="18" charset="0"/>
              </a:defRPr>
            </a:lvl1pPr>
          </a:lstStyle>
          <a:p>
            <a:pPr>
              <a:defRPr/>
            </a:pPr>
            <a:endParaRPr lang="en-US"/>
          </a:p>
        </p:txBody>
      </p:sp>
      <p:sp>
        <p:nvSpPr>
          <p:cNvPr id="4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en-US"/>
          </a:p>
        </p:txBody>
      </p:sp>
      <p:sp>
        <p:nvSpPr>
          <p:cNvPr id="4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Times New Roman" pitchFamily="18" charset="0"/>
              </a:defRPr>
            </a:lvl1pPr>
          </a:lstStyle>
          <a:p>
            <a:pPr>
              <a:defRPr/>
            </a:pPr>
            <a:endParaRPr lang="en-US"/>
          </a:p>
        </p:txBody>
      </p:sp>
      <p:sp>
        <p:nvSpPr>
          <p:cNvPr id="4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1F09F62B-6731-4B9B-B4C0-046509D1E13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Times New Roman" pitchFamily="18"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Textmasterformate durch Klicken bearbeiten</a:t>
            </a:r>
          </a:p>
          <a:p>
            <a:pPr lvl="1"/>
            <a:r>
              <a:rPr lang="en-US" noProof="0" smtClean="0"/>
              <a:t>Zweite Ebene</a:t>
            </a:r>
          </a:p>
          <a:p>
            <a:pPr lvl="2"/>
            <a:r>
              <a:rPr lang="en-US" noProof="0" smtClean="0"/>
              <a:t>Dritte Ebene</a:t>
            </a:r>
          </a:p>
          <a:p>
            <a:pPr lvl="3"/>
            <a:r>
              <a:rPr lang="en-US" noProof="0" smtClean="0"/>
              <a:t>Vierte Ebene</a:t>
            </a:r>
          </a:p>
          <a:p>
            <a:pPr lvl="4"/>
            <a:r>
              <a:rPr lang="en-US" noProof="0" smtClean="0"/>
              <a:t>Fünfte Ebene</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Times New Roman" pitchFamily="18"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ECF99DA4-011F-43A8-A550-04D28426155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tags" Target="../tags/tag12.xml"/><Relationship Id="rId7"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6" name="Footer Placeholder 5" hidden="1"/>
          <p:cNvSpPr>
            <a:spLocks noGrp="1"/>
          </p:cNvSpPr>
          <p:nvPr>
            <p:ph type="ftr" sz="quarter" idx="11"/>
            <p:custDataLst>
              <p:tags r:id="rId1"/>
            </p:custDataLst>
          </p:nvPr>
        </p:nvSpPr>
        <p:spPr>
          <a:xfrm>
            <a:off x="2032000" y="6578600"/>
            <a:ext cx="5080000" cy="152400"/>
          </a:xfrm>
          <a:prstGeom prst="rect">
            <a:avLst/>
          </a:prstGeom>
          <a:ln w="0">
            <a:noFill/>
          </a:ln>
          <a:effectLst/>
        </p:spPr>
        <p:txBody>
          <a:bodyPr wrap="square" lIns="0" tIns="0" rIns="0" bIns="0" anchor="b"/>
          <a:lstStyle>
            <a:lvl1pPr algn="ctr">
              <a:spcBef>
                <a:spcPts val="0"/>
              </a:spcBef>
              <a:spcAft>
                <a:spcPts val="0"/>
              </a:spcAft>
              <a:defRPr sz="800">
                <a:solidFill>
                  <a:srgbClr val="FFFFFF"/>
                </a:solidFill>
              </a:defRPr>
            </a:lvl1pPr>
          </a:lstStyle>
          <a:p>
            <a:endParaRPr lang="x-none"/>
          </a:p>
        </p:txBody>
      </p:sp>
      <p:sp>
        <p:nvSpPr>
          <p:cNvPr id="7" name="Date Placeholder 6" hidden="1"/>
          <p:cNvSpPr>
            <a:spLocks noGrp="1"/>
          </p:cNvSpPr>
          <p:nvPr>
            <p:ph type="dt" sz="quarter" idx="12"/>
            <p:custDataLst>
              <p:tags r:id="rId2"/>
            </p:custDataLst>
          </p:nvPr>
        </p:nvSpPr>
        <p:spPr>
          <a:xfrm>
            <a:off x="800100" y="5715000"/>
            <a:ext cx="7543800" cy="304800"/>
          </a:xfrm>
          <a:prstGeom prst="rect">
            <a:avLst/>
          </a:prstGeom>
          <a:ln w="0">
            <a:noFill/>
          </a:ln>
          <a:effectLst/>
        </p:spPr>
        <p:txBody>
          <a:bodyPr wrap="square" lIns="0" tIns="0" rIns="0" bIns="0"/>
          <a:lstStyle>
            <a:lvl1pPr>
              <a:spcBef>
                <a:spcPts val="0"/>
              </a:spcBef>
              <a:spcAft>
                <a:spcPts val="0"/>
              </a:spcAft>
              <a:defRPr sz="1900">
                <a:solidFill>
                  <a:srgbClr val="FFFFFF"/>
                </a:solidFill>
              </a:defRPr>
            </a:lvl1pPr>
          </a:lstStyle>
          <a:p>
            <a:endParaRPr lang="x-none"/>
          </a:p>
        </p:txBody>
      </p:sp>
      <p:sp>
        <p:nvSpPr>
          <p:cNvPr id="2" name="Titel 1"/>
          <p:cNvSpPr>
            <a:spLocks noGrp="1"/>
          </p:cNvSpPr>
          <p:nvPr>
            <p:ph type="ctrTitle"/>
            <p:custDataLst>
              <p:tags r:id="rId3"/>
            </p:custDataLst>
          </p:nvPr>
        </p:nvSpPr>
        <p:spPr>
          <a:xfrm>
            <a:off x="800100" y="3690937"/>
            <a:ext cx="7543800" cy="1866900"/>
          </a:xfrm>
          <a:ln w="0"/>
          <a:effectLst/>
        </p:spPr>
        <p:txBody>
          <a:bodyPr wrap="square" lIns="0" tIns="0" rIns="0" bIns="0" anchor="t"/>
          <a:lstStyle>
            <a:lvl1pPr algn="l" rtl="0" eaLnBrk="0" fontAlgn="base" hangingPunct="0">
              <a:spcBef>
                <a:spcPts val="0"/>
              </a:spcBef>
              <a:spcAft>
                <a:spcPts val="0"/>
              </a:spcAft>
              <a:buNone/>
              <a:defRPr sz="3400" b="0" i="0" u="none">
                <a:solidFill>
                  <a:srgbClr val="000000"/>
                </a:solidFill>
                <a:latin typeface="CST Gill Sans"/>
              </a:defRPr>
            </a:lvl1pPr>
          </a:lstStyle>
          <a:p>
            <a:r>
              <a:rPr lang="de-DE" smtClean="0"/>
              <a:t>Titelmasterformat durch Klicken bearbeiten</a:t>
            </a:r>
            <a:endParaRPr lang="de-DE"/>
          </a:p>
        </p:txBody>
      </p:sp>
      <p:sp>
        <p:nvSpPr>
          <p:cNvPr id="3" name="Untertitel 2" hidden="1"/>
          <p:cNvSpPr>
            <a:spLocks noGrp="1"/>
          </p:cNvSpPr>
          <p:nvPr>
            <p:ph type="subTitle" idx="1"/>
            <p:custDataLst>
              <p:tags r:id="rId4"/>
            </p:custDataLst>
          </p:nvPr>
        </p:nvSpPr>
        <p:spPr>
          <a:xfrm>
            <a:off x="800100" y="4762500"/>
            <a:ext cx="7543800" cy="304800"/>
          </a:xfrm>
          <a:ln w="0"/>
          <a:effectLst/>
        </p:spPr>
        <p:txBody>
          <a:bodyPr wrap="square" lIns="0" tIns="0" rIns="0" bIns="0"/>
          <a:lstStyle>
            <a:lvl1pPr marL="0" indent="0" algn="l">
              <a:lnSpc>
                <a:spcPct val="105000"/>
              </a:lnSpc>
              <a:spcBef>
                <a:spcPts val="0"/>
              </a:spcBef>
              <a:spcAft>
                <a:spcPts val="0"/>
              </a:spcAft>
              <a:buClrTx/>
              <a:buSzPct val="100000"/>
              <a:buFontTx/>
              <a:buChar char="•"/>
              <a:defRPr sz="1900" b="0" i="0" u="none">
                <a:solidFill>
                  <a:srgbClr val="FFFFFF"/>
                </a:solidFill>
                <a:latin typeface="CST 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Formatvorlage des Untertitelmasters durch Klicken bearbeiten</a:t>
            </a:r>
            <a:endParaRPr lang="x-none"/>
          </a:p>
        </p:txBody>
      </p:sp>
      <p:pic>
        <p:nvPicPr>
          <p:cNvPr id="9" name="Picture 8" descr="PHLRTR2_CO.gif"/>
          <p:cNvPicPr>
            <a:picLocks/>
          </p:cNvPicPr>
          <p:nvPr userDrawn="1">
            <p:custDataLst>
              <p:tags r:id="rId5"/>
            </p:custDataLst>
          </p:nvPr>
        </p:nvPicPr>
        <p:blipFill>
          <a:blip r:embed="rId8" cstate="print"/>
          <a:stretch>
            <a:fillRect/>
          </a:stretch>
        </p:blipFill>
        <p:spPr>
          <a:xfrm>
            <a:off x="812800" y="812800"/>
            <a:ext cx="5721350" cy="1598612"/>
          </a:xfrm>
          <a:prstGeom prst="rect">
            <a:avLst/>
          </a:prstGeom>
          <a:ln w="0">
            <a:noFill/>
          </a:ln>
          <a:effectLst/>
        </p:spPr>
      </p:pic>
      <p:sp>
        <p:nvSpPr>
          <p:cNvPr id="4" name="Rectangle 6" hidden="1"/>
          <p:cNvSpPr>
            <a:spLocks noGrp="1" noChangeArrowheads="1"/>
          </p:cNvSpPr>
          <p:nvPr>
            <p:ph type="sldNum" sz="quarter" idx="10"/>
            <p:custDataLst>
              <p:tags r:id="rId6"/>
            </p:custDataLst>
          </p:nvPr>
        </p:nvSpPr>
        <p:spPr>
          <a:xfrm>
            <a:off x="8578850" y="6578600"/>
            <a:ext cx="317500" cy="152400"/>
          </a:xfrm>
          <a:ln w="0"/>
          <a:effectLst/>
        </p:spPr>
        <p:txBody>
          <a:bodyPr wrap="square" lIns="0" tIns="0" rIns="0" bIns="0"/>
          <a:lstStyle>
            <a:lvl1pPr>
              <a:spcBef>
                <a:spcPts val="0"/>
              </a:spcBef>
              <a:spcAft>
                <a:spcPts val="0"/>
              </a:spcAft>
              <a:defRPr>
                <a:solidFill>
                  <a:srgbClr val="FFFFFF"/>
                </a:solidFill>
              </a:defRPr>
            </a:lvl1pPr>
          </a:lstStyle>
          <a:p>
            <a:fld id="{35412A1D-208B-4C2C-AED6-8ADA57487A53}" type="slidenum">
              <a:rPr lang="x-none" smtClean="0"/>
              <a:pPr/>
              <a:t>‹#›</a:t>
            </a:fld>
            <a:endParaRPr lang="x-non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0B5CAD1A-DCE7-4E48-AB65-F681A4D2A6CC}" type="slidenum">
              <a:rPr lang="en-US" smtClean="0"/>
              <a:pPr/>
              <a:t>‹#›</a:t>
            </a:fld>
            <a:endParaRPr lang="en-US"/>
          </a:p>
        </p:txBody>
      </p:sp>
      <p:sp>
        <p:nvSpPr>
          <p:cNvPr id="4" name="Date Placeholder 3"/>
          <p:cNvSpPr>
            <a:spLocks noGrp="1"/>
          </p:cNvSpPr>
          <p:nvPr>
            <p:ph type="dt" sz="half" idx="11"/>
          </p:nvPr>
        </p:nvSpPr>
        <p:spPr/>
        <p:txBody>
          <a:bodyPr/>
          <a:lstStyle/>
          <a:p>
            <a:fld id="{66B0AEDD-78B9-4A2C-B592-70FD25647C21}" type="datetimeFigureOut">
              <a:rPr lang="en-US" smtClean="0"/>
              <a:pPr/>
              <a:t>3/30/2013</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p>
            <a:fld id="{0B5CAD1A-DCE7-4E48-AB65-F681A4D2A6CC}" type="slidenum">
              <a:rPr lang="x-none" smtClean="0"/>
              <a:pPr/>
              <a:t>‹#›</a:t>
            </a:fld>
            <a:endParaRPr lang="x-none"/>
          </a:p>
        </p:txBody>
      </p:sp>
      <p:sp>
        <p:nvSpPr>
          <p:cNvPr id="5" name="Date Placeholder 4"/>
          <p:cNvSpPr>
            <a:spLocks noGrp="1"/>
          </p:cNvSpPr>
          <p:nvPr>
            <p:ph type="dt" sz="half" idx="11"/>
          </p:nvPr>
        </p:nvSpPr>
        <p:spPr/>
        <p:txBody>
          <a:bodyPr/>
          <a:lstStyle/>
          <a:p>
            <a:endParaRPr 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p>
            <a:fld id="{0B5CAD1A-DCE7-4E48-AB65-F681A4D2A6CC}" type="slidenum">
              <a:rPr lang="x-none" smtClean="0"/>
              <a:pPr/>
              <a:t>‹#›</a:t>
            </a:fld>
            <a:endParaRPr lang="x-none"/>
          </a:p>
        </p:txBody>
      </p:sp>
      <p:sp>
        <p:nvSpPr>
          <p:cNvPr id="5" name="Date Placeholder 4"/>
          <p:cNvSpPr>
            <a:spLocks noGrp="1"/>
          </p:cNvSpPr>
          <p:nvPr>
            <p:ph type="dt" sz="half" idx="11"/>
          </p:nvPr>
        </p:nvSpPr>
        <p:spPr/>
        <p:txBody>
          <a:bodyPr/>
          <a:lstStyle/>
          <a:p>
            <a:endParaRPr lang="x-non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B5CAD1A-DCE7-4E48-AB65-F681A4D2A6CC}" type="slidenum">
              <a:rPr lang="x-none" smtClean="0"/>
              <a:pPr/>
              <a:t>‹#›</a:t>
            </a:fld>
            <a:endParaRPr lang="x-none"/>
          </a:p>
        </p:txBody>
      </p:sp>
      <p:sp>
        <p:nvSpPr>
          <p:cNvPr id="3" name="Date Placeholder 2"/>
          <p:cNvSpPr>
            <a:spLocks noGrp="1"/>
          </p:cNvSpPr>
          <p:nvPr>
            <p:ph type="dt" sz="half" idx="11"/>
          </p:nvPr>
        </p:nvSpPr>
        <p:spPr/>
        <p:txBody>
          <a:bodyPr/>
          <a:lstStyle/>
          <a:p>
            <a:endParaRPr lang="x-non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3" Type="http://schemas.openxmlformats.org/officeDocument/2006/relationships/slideLayout" Target="../slideLayouts/slideLayout3.xml"/><Relationship Id="rId7" Type="http://schemas.openxmlformats.org/officeDocument/2006/relationships/tags" Target="../tags/tag2.xml"/><Relationship Id="rId12"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tags" Target="../tags/tag4.xml"/><Relationship Id="rId14" Type="http://schemas.openxmlformats.org/officeDocument/2006/relationships/tags" Target="../tags/tag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custDataLst>
              <p:tags r:id="rId7"/>
            </p:custDataLst>
          </p:nvPr>
        </p:nvSpPr>
        <p:spPr bwMode="auto">
          <a:xfrm>
            <a:off x="392112" y="565150"/>
            <a:ext cx="8359775" cy="914400"/>
          </a:xfrm>
          <a:prstGeom prst="rect">
            <a:avLst/>
          </a:prstGeom>
          <a:noFill/>
          <a:ln w="0">
            <a:noFill/>
            <a:miter lim="800000"/>
            <a:headEnd/>
            <a:tailEnd/>
          </a:ln>
          <a:effectLst/>
        </p:spPr>
        <p:txBody>
          <a:bodyPr vert="horz" wrap="square" lIns="0" tIns="0" rIns="0" bIns="0" numCol="1" anchor="t" anchorCtr="0" compatLnSpc="1">
            <a:prstTxWarp prst="textNoShape">
              <a:avLst/>
            </a:prstTxWarp>
          </a:bodyPr>
          <a:lstStyle/>
          <a:p>
            <a:pPr lvl="0" algn="l" rtl="0" eaLnBrk="0" fontAlgn="base" hangingPunct="0">
              <a:spcBef>
                <a:spcPct val="0"/>
              </a:spcBef>
              <a:spcAft>
                <a:spcPct val="0"/>
              </a:spcAft>
              <a:buNone/>
            </a:pPr>
            <a:r>
              <a:rPr lang="en-US" smtClean="0"/>
              <a:t>Click to edit Master title style</a:t>
            </a:r>
          </a:p>
        </p:txBody>
      </p:sp>
      <p:pic>
        <p:nvPicPr>
          <p:cNvPr id="13" name="Picture 12" descr="SHLBG2C_CO.gif"/>
          <p:cNvPicPr>
            <a:picLocks/>
          </p:cNvPicPr>
          <p:nvPr userDrawn="1">
            <p:custDataLst>
              <p:tags r:id="rId8"/>
            </p:custDataLst>
          </p:nvPr>
        </p:nvPicPr>
        <p:blipFill>
          <a:blip r:embed="rId15" cstate="print"/>
          <a:stretch>
            <a:fillRect/>
          </a:stretch>
        </p:blipFill>
        <p:spPr>
          <a:xfrm>
            <a:off x="0" y="0"/>
            <a:ext cx="9144000" cy="457200"/>
          </a:xfrm>
          <a:prstGeom prst="rect">
            <a:avLst/>
          </a:prstGeom>
          <a:ln w="0">
            <a:noFill/>
          </a:ln>
          <a:effectLst/>
        </p:spPr>
      </p:pic>
      <p:pic>
        <p:nvPicPr>
          <p:cNvPr id="12" name="Picture 11" descr="PHSMTR2_CO.gif"/>
          <p:cNvPicPr>
            <a:picLocks/>
          </p:cNvPicPr>
          <p:nvPr userDrawn="1">
            <p:custDataLst>
              <p:tags r:id="rId9"/>
            </p:custDataLst>
          </p:nvPr>
        </p:nvPicPr>
        <p:blipFill>
          <a:blip r:embed="rId16" cstate="print"/>
          <a:stretch>
            <a:fillRect/>
          </a:stretch>
        </p:blipFill>
        <p:spPr>
          <a:xfrm>
            <a:off x="247650" y="130175"/>
            <a:ext cx="990600" cy="196850"/>
          </a:xfrm>
          <a:prstGeom prst="rect">
            <a:avLst/>
          </a:prstGeom>
          <a:ln w="0">
            <a:noFill/>
          </a:ln>
          <a:effectLst/>
        </p:spPr>
      </p:pic>
      <p:sp>
        <p:nvSpPr>
          <p:cNvPr id="8" name="TextBox 7"/>
          <p:cNvSpPr txBox="1">
            <a:spLocks/>
          </p:cNvSpPr>
          <p:nvPr userDrawn="1">
            <p:custDataLst>
              <p:tags r:id="rId10"/>
            </p:custDataLst>
          </p:nvPr>
        </p:nvSpPr>
        <p:spPr>
          <a:xfrm>
            <a:off x="247650" y="6578600"/>
            <a:ext cx="1841500" cy="152400"/>
          </a:xfrm>
          <a:prstGeom prst="rect">
            <a:avLst/>
          </a:prstGeom>
          <a:noFill/>
          <a:ln w="0">
            <a:noFill/>
          </a:ln>
          <a:effectLst/>
        </p:spPr>
        <p:txBody>
          <a:bodyPr vert="horz" wrap="square" lIns="0" tIns="0" rIns="0" bIns="0" rtlCol="0" anchor="b">
            <a:noAutofit/>
          </a:bodyPr>
          <a:lstStyle/>
          <a:p>
            <a:pPr>
              <a:spcBef>
                <a:spcPts val="0"/>
              </a:spcBef>
              <a:spcAft>
                <a:spcPts val="0"/>
              </a:spcAft>
            </a:pPr>
            <a:r>
              <a:rPr lang="x-none" sz="1000" smtClean="0">
                <a:solidFill>
                  <a:srgbClr val="000000"/>
                </a:solidFill>
              </a:rPr>
              <a:t>Confidential</a:t>
            </a:r>
            <a:endParaRPr lang="x-none" sz="1000">
              <a:solidFill>
                <a:srgbClr val="000000"/>
              </a:solidFill>
            </a:endParaRPr>
          </a:p>
        </p:txBody>
      </p:sp>
      <p:sp>
        <p:nvSpPr>
          <p:cNvPr id="1030" name="Rectangle 6"/>
          <p:cNvSpPr>
            <a:spLocks noGrp="1" noChangeArrowheads="1"/>
          </p:cNvSpPr>
          <p:nvPr>
            <p:ph type="sldNum" sz="quarter" idx="4"/>
            <p:custDataLst>
              <p:tags r:id="rId11"/>
            </p:custDataLst>
          </p:nvPr>
        </p:nvSpPr>
        <p:spPr bwMode="auto">
          <a:xfrm>
            <a:off x="8578850" y="6578600"/>
            <a:ext cx="317500" cy="152400"/>
          </a:xfrm>
          <a:prstGeom prst="rect">
            <a:avLst/>
          </a:prstGeom>
          <a:noFill/>
          <a:ln w="0">
            <a:noFill/>
            <a:miter lim="800000"/>
            <a:headEnd/>
            <a:tailEnd/>
          </a:ln>
          <a:effectLst/>
        </p:spPr>
        <p:txBody>
          <a:bodyPr vert="horz" wrap="square" lIns="0" tIns="0" rIns="0" bIns="0" numCol="1" anchor="t" anchorCtr="0" compatLnSpc="1">
            <a:prstTxWarp prst="textNoShape">
              <a:avLst/>
            </a:prstTxWarp>
          </a:bodyPr>
          <a:lstStyle>
            <a:lvl1pPr algn="r">
              <a:spcBef>
                <a:spcPts val="0"/>
              </a:spcBef>
              <a:spcAft>
                <a:spcPts val="0"/>
              </a:spcAft>
              <a:defRPr sz="1000">
                <a:solidFill>
                  <a:srgbClr val="000000"/>
                </a:solidFill>
              </a:defRPr>
            </a:lvl1pPr>
          </a:lstStyle>
          <a:p>
            <a:fld id="{0B5CAD1A-DCE7-4E48-AB65-F681A4D2A6CC}" type="slidenum">
              <a:rPr lang="x-none" smtClean="0"/>
              <a:pPr/>
              <a:t>‹#›</a:t>
            </a:fld>
            <a:endParaRPr lang="x-none"/>
          </a:p>
        </p:txBody>
      </p:sp>
      <p:sp>
        <p:nvSpPr>
          <p:cNvPr id="1029" name="Rectangle 11"/>
          <p:cNvSpPr>
            <a:spLocks noGrp="1" noChangeArrowheads="1"/>
          </p:cNvSpPr>
          <p:nvPr>
            <p:ph type="body" idx="1"/>
            <p:custDataLst>
              <p:tags r:id="rId12"/>
            </p:custDataLst>
          </p:nvPr>
        </p:nvSpPr>
        <p:spPr bwMode="auto">
          <a:xfrm>
            <a:off x="392112" y="1714500"/>
            <a:ext cx="8359775" cy="4381500"/>
          </a:xfrm>
          <a:prstGeom prst="rect">
            <a:avLst/>
          </a:prstGeom>
          <a:noFill/>
          <a:ln w="0">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TextBox 6"/>
          <p:cNvSpPr txBox="1">
            <a:spLocks/>
          </p:cNvSpPr>
          <p:nvPr userDrawn="1">
            <p:custDataLst>
              <p:tags r:id="rId13"/>
            </p:custDataLst>
          </p:nvPr>
        </p:nvSpPr>
        <p:spPr>
          <a:xfrm>
            <a:off x="2032000" y="6578600"/>
            <a:ext cx="5080000" cy="152400"/>
          </a:xfrm>
          <a:prstGeom prst="rect">
            <a:avLst/>
          </a:prstGeom>
          <a:noFill/>
          <a:ln w="0">
            <a:noFill/>
          </a:ln>
          <a:effectLst/>
        </p:spPr>
        <p:txBody>
          <a:bodyPr vert="horz" wrap="square" lIns="0" tIns="0" rIns="0" bIns="0" rtlCol="0" anchor="b">
            <a:noAutofit/>
          </a:bodyPr>
          <a:lstStyle/>
          <a:p>
            <a:pPr algn="ctr">
              <a:spcBef>
                <a:spcPts val="0"/>
              </a:spcBef>
              <a:spcAft>
                <a:spcPts val="0"/>
              </a:spcAft>
            </a:pPr>
            <a:r>
              <a:rPr lang="x-none" sz="800" smtClean="0">
                <a:solidFill>
                  <a:srgbClr val="000000"/>
                </a:solidFill>
              </a:rPr>
              <a:t>MBG Latham, NY, Technical Training Department, March 30, 2013</a:t>
            </a:r>
            <a:endParaRPr lang="x-none" sz="800">
              <a:solidFill>
                <a:srgbClr val="000000"/>
              </a:solidFill>
            </a:endParaRPr>
          </a:p>
        </p:txBody>
      </p:sp>
      <p:sp>
        <p:nvSpPr>
          <p:cNvPr id="11" name="Date Placeholder 10" hidden="1"/>
          <p:cNvSpPr>
            <a:spLocks noGrp="1"/>
          </p:cNvSpPr>
          <p:nvPr>
            <p:ph type="dt" sz="half" idx="2"/>
            <p:custDataLst>
              <p:tags r:id="rId14"/>
            </p:custDataLst>
          </p:nvPr>
        </p:nvSpPr>
        <p:spPr>
          <a:xfrm>
            <a:off x="800100" y="5715000"/>
            <a:ext cx="7543800" cy="304800"/>
          </a:xfrm>
          <a:prstGeom prst="rect">
            <a:avLst/>
          </a:prstGeom>
          <a:ln w="0">
            <a:noFill/>
          </a:ln>
          <a:effectLst/>
        </p:spPr>
        <p:txBody>
          <a:bodyPr vert="horz" wrap="square" lIns="0" tIns="0" rIns="0" bIns="0" rtlCol="0" anchor="ctr"/>
          <a:lstStyle>
            <a:lvl1pPr algn="l">
              <a:spcBef>
                <a:spcPts val="0"/>
              </a:spcBef>
              <a:spcAft>
                <a:spcPts val="0"/>
              </a:spcAft>
              <a:defRPr sz="1900">
                <a:solidFill>
                  <a:srgbClr val="FFFFFF"/>
                </a:solidFill>
              </a:defRPr>
            </a:lvl1pPr>
          </a:lstStyle>
          <a:p>
            <a:endParaRPr lang="x-non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rtl="0" eaLnBrk="0" fontAlgn="base" hangingPunct="0">
        <a:spcBef>
          <a:spcPct val="0"/>
        </a:spcBef>
        <a:spcAft>
          <a:spcPct val="0"/>
        </a:spcAft>
        <a:defRPr sz="3000" b="0" i="0" u="none">
          <a:solidFill>
            <a:srgbClr val="000000"/>
          </a:solidFill>
          <a:latin typeface="CST Gill Sans"/>
          <a:ea typeface="+mj-ea"/>
          <a:cs typeface="+mj-cs"/>
        </a:defRPr>
      </a:lvl1pPr>
      <a:lvl2pPr algn="l" rtl="0" eaLnBrk="0" fontAlgn="base" hangingPunct="0">
        <a:spcBef>
          <a:spcPct val="0"/>
        </a:spcBef>
        <a:spcAft>
          <a:spcPct val="0"/>
        </a:spcAft>
        <a:defRPr sz="3000">
          <a:solidFill>
            <a:srgbClr val="000000"/>
          </a:solidFill>
          <a:latin typeface="Arial" charset="0"/>
        </a:defRPr>
      </a:lvl2pPr>
      <a:lvl3pPr algn="l" rtl="0" eaLnBrk="0" fontAlgn="base" hangingPunct="0">
        <a:spcBef>
          <a:spcPct val="0"/>
        </a:spcBef>
        <a:spcAft>
          <a:spcPct val="0"/>
        </a:spcAft>
        <a:defRPr sz="3000">
          <a:solidFill>
            <a:srgbClr val="000000"/>
          </a:solidFill>
          <a:latin typeface="Arial" charset="0"/>
        </a:defRPr>
      </a:lvl3pPr>
      <a:lvl4pPr algn="l" rtl="0" eaLnBrk="0" fontAlgn="base" hangingPunct="0">
        <a:spcBef>
          <a:spcPct val="0"/>
        </a:spcBef>
        <a:spcAft>
          <a:spcPct val="0"/>
        </a:spcAft>
        <a:defRPr sz="3000">
          <a:solidFill>
            <a:srgbClr val="000000"/>
          </a:solidFill>
          <a:latin typeface="Arial" charset="0"/>
        </a:defRPr>
      </a:lvl4pPr>
      <a:lvl5pPr algn="l" rtl="0" eaLnBrk="0" fontAlgn="base" hangingPunct="0">
        <a:spcBef>
          <a:spcPct val="0"/>
        </a:spcBef>
        <a:spcAft>
          <a:spcPct val="0"/>
        </a:spcAft>
        <a:defRPr sz="3000">
          <a:solidFill>
            <a:srgbClr val="000000"/>
          </a:solidFill>
          <a:latin typeface="Arial" charset="0"/>
        </a:defRPr>
      </a:lvl5pPr>
      <a:lvl6pPr marL="457200" algn="l" rtl="0" fontAlgn="base">
        <a:spcBef>
          <a:spcPct val="0"/>
        </a:spcBef>
        <a:spcAft>
          <a:spcPct val="0"/>
        </a:spcAft>
        <a:defRPr sz="3000">
          <a:solidFill>
            <a:srgbClr val="000000"/>
          </a:solidFill>
          <a:latin typeface="Arial" charset="0"/>
        </a:defRPr>
      </a:lvl6pPr>
      <a:lvl7pPr marL="914400" algn="l" rtl="0" fontAlgn="base">
        <a:spcBef>
          <a:spcPct val="0"/>
        </a:spcBef>
        <a:spcAft>
          <a:spcPct val="0"/>
        </a:spcAft>
        <a:defRPr sz="3000">
          <a:solidFill>
            <a:srgbClr val="000000"/>
          </a:solidFill>
          <a:latin typeface="Arial" charset="0"/>
        </a:defRPr>
      </a:lvl7pPr>
      <a:lvl8pPr marL="1371600" algn="l" rtl="0" fontAlgn="base">
        <a:spcBef>
          <a:spcPct val="0"/>
        </a:spcBef>
        <a:spcAft>
          <a:spcPct val="0"/>
        </a:spcAft>
        <a:defRPr sz="3000">
          <a:solidFill>
            <a:srgbClr val="000000"/>
          </a:solidFill>
          <a:latin typeface="Arial" charset="0"/>
        </a:defRPr>
      </a:lvl8pPr>
      <a:lvl9pPr marL="1828800" algn="l" rtl="0" fontAlgn="base">
        <a:spcBef>
          <a:spcPct val="0"/>
        </a:spcBef>
        <a:spcAft>
          <a:spcPct val="0"/>
        </a:spcAft>
        <a:defRPr sz="3000">
          <a:solidFill>
            <a:srgbClr val="000000"/>
          </a:solidFill>
          <a:latin typeface="Arial" charset="0"/>
        </a:defRPr>
      </a:lvl9pPr>
    </p:titleStyle>
    <p:bodyStyle>
      <a:lvl1pPr marL="254000" indent="-254000" algn="l" rtl="0" eaLnBrk="0" fontAlgn="base" hangingPunct="0">
        <a:lnSpc>
          <a:spcPct val="105000"/>
        </a:lnSpc>
        <a:spcBef>
          <a:spcPct val="20000"/>
        </a:spcBef>
        <a:spcAft>
          <a:spcPct val="0"/>
        </a:spcAft>
        <a:buClrTx/>
        <a:buSzPct val="100000"/>
        <a:buFontTx/>
        <a:buChar char="•"/>
        <a:defRPr sz="2000" b="0" i="0" u="none">
          <a:solidFill>
            <a:srgbClr val="000000"/>
          </a:solidFill>
          <a:latin typeface="CST Gill Sans"/>
          <a:ea typeface="+mn-ea"/>
          <a:cs typeface="+mn-cs"/>
        </a:defRPr>
      </a:lvl1pPr>
      <a:lvl2pPr marL="711200" indent="-254000" algn="l" rtl="0" eaLnBrk="0" fontAlgn="base" hangingPunct="0">
        <a:lnSpc>
          <a:spcPct val="105000"/>
        </a:lnSpc>
        <a:spcBef>
          <a:spcPct val="20000"/>
        </a:spcBef>
        <a:spcAft>
          <a:spcPct val="0"/>
        </a:spcAft>
        <a:buClrTx/>
        <a:buSzPct val="100000"/>
        <a:buFontTx/>
        <a:buChar char="–"/>
        <a:defRPr sz="2000" b="0" i="0" u="none">
          <a:solidFill>
            <a:srgbClr val="000000"/>
          </a:solidFill>
          <a:latin typeface="CST Gill Sans"/>
        </a:defRPr>
      </a:lvl2pPr>
      <a:lvl3pPr marL="1168400" indent="-254000" algn="l" rtl="0" eaLnBrk="0" fontAlgn="base" hangingPunct="0">
        <a:lnSpc>
          <a:spcPct val="105000"/>
        </a:lnSpc>
        <a:spcBef>
          <a:spcPct val="20000"/>
        </a:spcBef>
        <a:spcAft>
          <a:spcPct val="0"/>
        </a:spcAft>
        <a:buClrTx/>
        <a:buSzPct val="100000"/>
        <a:buFontTx/>
        <a:buChar char="•"/>
        <a:defRPr sz="1800" b="0" i="0" u="none">
          <a:solidFill>
            <a:srgbClr val="000000"/>
          </a:solidFill>
          <a:latin typeface="CST Gill Sans"/>
        </a:defRPr>
      </a:lvl3pPr>
      <a:lvl4pPr marL="1625600" indent="-254000" algn="l" rtl="0" eaLnBrk="0" fontAlgn="base" hangingPunct="0">
        <a:lnSpc>
          <a:spcPct val="105000"/>
        </a:lnSpc>
        <a:spcBef>
          <a:spcPct val="20000"/>
        </a:spcBef>
        <a:spcAft>
          <a:spcPct val="0"/>
        </a:spcAft>
        <a:buClrTx/>
        <a:buSzPct val="100000"/>
        <a:buFontTx/>
        <a:buChar char="–"/>
        <a:defRPr sz="1600" b="0" i="0" u="none">
          <a:solidFill>
            <a:srgbClr val="000000"/>
          </a:solidFill>
          <a:latin typeface="CST Gill Sans"/>
        </a:defRPr>
      </a:lvl4pPr>
      <a:lvl5pPr marL="2082800" indent="-254000" algn="l" rtl="0" eaLnBrk="0" fontAlgn="base" hangingPunct="0">
        <a:lnSpc>
          <a:spcPct val="105000"/>
        </a:lnSpc>
        <a:spcBef>
          <a:spcPct val="20000"/>
        </a:spcBef>
        <a:spcAft>
          <a:spcPct val="0"/>
        </a:spcAft>
        <a:buClrTx/>
        <a:buSzPct val="100000"/>
        <a:buFontTx/>
        <a:buChar char="–"/>
        <a:defRPr sz="1600" b="0" i="0" u="none">
          <a:solidFill>
            <a:srgbClr val="000000"/>
          </a:solidFill>
          <a:latin typeface="CST Gill Sans"/>
        </a:defRPr>
      </a:lvl5pPr>
      <a:lvl6pPr marL="2540000" indent="-254000" algn="l" rtl="0" fontAlgn="base">
        <a:lnSpc>
          <a:spcPct val="105000"/>
        </a:lnSpc>
        <a:spcBef>
          <a:spcPct val="20000"/>
        </a:spcBef>
        <a:spcAft>
          <a:spcPct val="0"/>
        </a:spcAft>
        <a:buSzPct val="100000"/>
        <a:buChar char="–"/>
        <a:defRPr sz="1600">
          <a:solidFill>
            <a:srgbClr val="000000"/>
          </a:solidFill>
          <a:latin typeface="+mn-lt"/>
        </a:defRPr>
      </a:lvl6pPr>
      <a:lvl7pPr marL="2997200" indent="-254000" algn="l" rtl="0" fontAlgn="base">
        <a:lnSpc>
          <a:spcPct val="105000"/>
        </a:lnSpc>
        <a:spcBef>
          <a:spcPct val="20000"/>
        </a:spcBef>
        <a:spcAft>
          <a:spcPct val="0"/>
        </a:spcAft>
        <a:buSzPct val="100000"/>
        <a:buChar char="–"/>
        <a:defRPr sz="1600">
          <a:solidFill>
            <a:srgbClr val="000000"/>
          </a:solidFill>
          <a:latin typeface="+mn-lt"/>
        </a:defRPr>
      </a:lvl7pPr>
      <a:lvl8pPr marL="3454400" indent="-254000" algn="l" rtl="0" fontAlgn="base">
        <a:lnSpc>
          <a:spcPct val="105000"/>
        </a:lnSpc>
        <a:spcBef>
          <a:spcPct val="20000"/>
        </a:spcBef>
        <a:spcAft>
          <a:spcPct val="0"/>
        </a:spcAft>
        <a:buSzPct val="100000"/>
        <a:buChar char="–"/>
        <a:defRPr sz="1600">
          <a:solidFill>
            <a:srgbClr val="000000"/>
          </a:solidFill>
          <a:latin typeface="+mn-lt"/>
        </a:defRPr>
      </a:lvl8pPr>
      <a:lvl9pPr marL="3911600" indent="-254000" algn="l" rtl="0" fontAlgn="base">
        <a:lnSpc>
          <a:spcPct val="105000"/>
        </a:lnSpc>
        <a:spcBef>
          <a:spcPct val="20000"/>
        </a:spcBef>
        <a:spcAft>
          <a:spcPct val="0"/>
        </a:spcAft>
        <a:buSzPct val="100000"/>
        <a:buChar char="–"/>
        <a:defRPr sz="16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slideLayout" Target="../slideLayouts/slideLayout1.xml"/><Relationship Id="rId5" Type="http://schemas.openxmlformats.org/officeDocument/2006/relationships/tags" Target="../tags/tag20.xml"/><Relationship Id="rId4" Type="http://schemas.openxmlformats.org/officeDocument/2006/relationships/tags" Target="../tags/tag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4.gif"/><Relationship Id="rId5" Type="http://schemas.openxmlformats.org/officeDocument/2006/relationships/image" Target="../media/image1.gif"/><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custDataLst>
              <p:tags r:id="rId2"/>
            </p:custDataLst>
          </p:nvPr>
        </p:nvSpPr>
        <p:spPr>
          <a:xfrm>
            <a:off x="800100" y="5511800"/>
            <a:ext cx="7543800" cy="304800"/>
          </a:xfrm>
          <a:prstGeom prst="rect">
            <a:avLst/>
          </a:prstGeom>
          <a:noFill/>
          <a:ln w="0">
            <a:noFill/>
          </a:ln>
          <a:effectLst/>
        </p:spPr>
        <p:txBody>
          <a:bodyPr vert="horz" wrap="square" lIns="0" tIns="0" rIns="0" bIns="0" rtlCol="0">
            <a:noAutofit/>
          </a:bodyPr>
          <a:lstStyle/>
          <a:p>
            <a:pPr>
              <a:spcBef>
                <a:spcPts val="0"/>
              </a:spcBef>
              <a:spcAft>
                <a:spcPts val="0"/>
              </a:spcAft>
            </a:pPr>
            <a:endParaRPr lang="x-none" sz="1900"/>
          </a:p>
        </p:txBody>
      </p:sp>
      <p:sp>
        <p:nvSpPr>
          <p:cNvPr id="5" name="TextBox 4"/>
          <p:cNvSpPr txBox="1"/>
          <p:nvPr>
            <p:custDataLst>
              <p:tags r:id="rId3"/>
            </p:custDataLst>
          </p:nvPr>
        </p:nvSpPr>
        <p:spPr>
          <a:xfrm>
            <a:off x="800100" y="5829300"/>
            <a:ext cx="7543800" cy="304800"/>
          </a:xfrm>
          <a:prstGeom prst="rect">
            <a:avLst/>
          </a:prstGeom>
          <a:noFill/>
          <a:ln w="0">
            <a:noFill/>
          </a:ln>
          <a:effectLst/>
        </p:spPr>
        <p:txBody>
          <a:bodyPr vert="horz" wrap="square" lIns="0" tIns="0" rIns="0" bIns="0" rtlCol="0">
            <a:noAutofit/>
          </a:bodyPr>
          <a:lstStyle/>
          <a:p>
            <a:pPr>
              <a:spcBef>
                <a:spcPts val="0"/>
              </a:spcBef>
              <a:spcAft>
                <a:spcPts val="0"/>
              </a:spcAft>
            </a:pPr>
            <a:r>
              <a:rPr lang="x-none" sz="1900" smtClean="0"/>
              <a:t>MBG Latham, NY</a:t>
            </a:r>
            <a:endParaRPr lang="x-none" sz="1900"/>
          </a:p>
        </p:txBody>
      </p:sp>
      <p:sp>
        <p:nvSpPr>
          <p:cNvPr id="4" name="TextBox 3"/>
          <p:cNvSpPr txBox="1"/>
          <p:nvPr>
            <p:custDataLst>
              <p:tags r:id="rId4"/>
            </p:custDataLst>
          </p:nvPr>
        </p:nvSpPr>
        <p:spPr>
          <a:xfrm>
            <a:off x="800100" y="6153150"/>
            <a:ext cx="7543800" cy="304800"/>
          </a:xfrm>
          <a:prstGeom prst="rect">
            <a:avLst/>
          </a:prstGeom>
          <a:noFill/>
          <a:ln w="0">
            <a:noFill/>
          </a:ln>
          <a:effectLst/>
        </p:spPr>
        <p:txBody>
          <a:bodyPr vert="horz" wrap="square" lIns="0" tIns="0" rIns="0" bIns="0" rtlCol="0">
            <a:noAutofit/>
          </a:bodyPr>
          <a:lstStyle/>
          <a:p>
            <a:pPr>
              <a:spcBef>
                <a:spcPts val="0"/>
              </a:spcBef>
              <a:spcAft>
                <a:spcPts val="0"/>
              </a:spcAft>
            </a:pPr>
            <a:r>
              <a:rPr lang="x-none" sz="1900" smtClean="0"/>
              <a:t>March 30, 2013</a:t>
            </a:r>
            <a:endParaRPr lang="x-none" sz="1900"/>
          </a:p>
        </p:txBody>
      </p:sp>
      <p:sp>
        <p:nvSpPr>
          <p:cNvPr id="2" name="Title 1"/>
          <p:cNvSpPr>
            <a:spLocks noGrp="1"/>
          </p:cNvSpPr>
          <p:nvPr>
            <p:ph type="ctrTitle"/>
            <p:custDataLst>
              <p:tags r:id="rId5"/>
            </p:custDataLst>
          </p:nvPr>
        </p:nvSpPr>
        <p:spPr>
          <a:ln w="0"/>
          <a:effectLst/>
        </p:spPr>
        <p:txBody>
          <a:bodyPr wrap="square" lIns="0" tIns="0" rIns="0" bIns="0" anchor="t"/>
          <a:lstStyle/>
          <a:p>
            <a:r>
              <a:rPr lang="en-US" dirty="0" smtClean="0"/>
              <a:t>4K Magnet Cryogenic System Problem Solving </a:t>
            </a:r>
            <a:endParaRPr lang="en-US"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112" y="565150"/>
            <a:ext cx="8359775" cy="487586"/>
          </a:xfrm>
        </p:spPr>
        <p:txBody>
          <a:bodyPr/>
          <a:lstStyle/>
          <a:p>
            <a:r>
              <a:rPr lang="en-US" dirty="0" smtClean="0"/>
              <a:t>4K Magnet System Problems</a:t>
            </a:r>
            <a:endParaRPr lang="en-US" dirty="0"/>
          </a:p>
        </p:txBody>
      </p:sp>
      <p:sp>
        <p:nvSpPr>
          <p:cNvPr id="3" name="Content Placeholder 2"/>
          <p:cNvSpPr>
            <a:spLocks noGrp="1"/>
          </p:cNvSpPr>
          <p:nvPr>
            <p:ph idx="1"/>
          </p:nvPr>
        </p:nvSpPr>
        <p:spPr>
          <a:xfrm>
            <a:off x="392112" y="1196752"/>
            <a:ext cx="8359775" cy="5112568"/>
          </a:xfrm>
        </p:spPr>
        <p:txBody>
          <a:bodyPr/>
          <a:lstStyle/>
          <a:p>
            <a:r>
              <a:rPr lang="en-US" dirty="0" smtClean="0"/>
              <a:t>4K magnet system problems can be identified in several ways:</a:t>
            </a:r>
          </a:p>
          <a:p>
            <a:pPr marL="914400" lvl="1" indent="-457200">
              <a:buFont typeface="+mj-lt"/>
              <a:buAutoNum type="arabicPeriod"/>
            </a:pPr>
            <a:r>
              <a:rPr lang="en-US" dirty="0" smtClean="0"/>
              <a:t>Difficulty in fully inserting the high current leads</a:t>
            </a:r>
          </a:p>
          <a:p>
            <a:pPr marL="914400" lvl="1" indent="-457200">
              <a:buFont typeface="+mj-lt"/>
              <a:buAutoNum type="arabicPeriod"/>
            </a:pPr>
            <a:r>
              <a:rPr lang="en-US" dirty="0" smtClean="0"/>
              <a:t>Difficulty in achieving proper lead voltage drop</a:t>
            </a:r>
          </a:p>
          <a:p>
            <a:pPr marL="914400" lvl="1" indent="-457200">
              <a:buFont typeface="+mj-lt"/>
              <a:buAutoNum type="arabicPeriod"/>
            </a:pPr>
            <a:r>
              <a:rPr lang="en-US" dirty="0" smtClean="0"/>
              <a:t>Poor helium fill transfer efficiency</a:t>
            </a:r>
          </a:p>
          <a:p>
            <a:pPr marL="914400" lvl="1" indent="-457200">
              <a:buFont typeface="+mj-lt"/>
              <a:buAutoNum type="arabicPeriod"/>
            </a:pPr>
            <a:r>
              <a:rPr lang="en-US" dirty="0" smtClean="0"/>
              <a:t>Low magnet margin</a:t>
            </a:r>
          </a:p>
          <a:p>
            <a:pPr marL="914400" lvl="1" indent="-457200">
              <a:buFont typeface="+mj-lt"/>
              <a:buAutoNum type="arabicPeriod"/>
            </a:pPr>
            <a:r>
              <a:rPr lang="en-US" dirty="0" smtClean="0"/>
              <a:t>Loss of magnet pressure control</a:t>
            </a:r>
          </a:p>
          <a:p>
            <a:pPr lvl="1"/>
            <a:endParaRPr lang="en-US" sz="1000" dirty="0" smtClean="0"/>
          </a:p>
          <a:p>
            <a:r>
              <a:rPr lang="en-US" dirty="0" smtClean="0"/>
              <a:t>Items 1, 2, &amp; 3 are indications that there could be iced particle contamination in the high current lead guides, on the high current lead terminals or on the terminal board. This iced particle contamination must be removed by de-icing.</a:t>
            </a:r>
          </a:p>
          <a:p>
            <a:endParaRPr lang="en-US" sz="1000" dirty="0" smtClean="0"/>
          </a:p>
          <a:p>
            <a:r>
              <a:rPr lang="en-US" dirty="0" smtClean="0"/>
              <a:t>Items 4 &amp; 5 may also be indicators of iced particle contamination but, more commonly are caused by problems with the cryogenic support system.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 Magnet Margin</a:t>
            </a:r>
            <a:endParaRPr lang="en-US" dirty="0"/>
          </a:p>
        </p:txBody>
      </p:sp>
      <p:sp>
        <p:nvSpPr>
          <p:cNvPr id="3" name="Content Placeholder 2"/>
          <p:cNvSpPr>
            <a:spLocks noGrp="1"/>
          </p:cNvSpPr>
          <p:nvPr>
            <p:ph idx="1"/>
          </p:nvPr>
        </p:nvSpPr>
        <p:spPr>
          <a:xfrm>
            <a:off x="395536" y="1052736"/>
            <a:ext cx="8359775" cy="5256584"/>
          </a:xfrm>
        </p:spPr>
        <p:txBody>
          <a:bodyPr/>
          <a:lstStyle/>
          <a:p>
            <a:r>
              <a:rPr lang="en-US" dirty="0" smtClean="0"/>
              <a:t>Is this a new or existing installation?</a:t>
            </a:r>
          </a:p>
          <a:p>
            <a:pPr lvl="1"/>
            <a:r>
              <a:rPr lang="en-US" dirty="0" smtClean="0"/>
              <a:t>If this is a new installation, check for proper installation of system</a:t>
            </a:r>
          </a:p>
          <a:p>
            <a:pPr lvl="1"/>
            <a:r>
              <a:rPr lang="en-US" dirty="0" smtClean="0"/>
              <a:t>If this is an existing installation, review MEU cryogenic logs for faults and correct any faults discovered</a:t>
            </a:r>
          </a:p>
          <a:p>
            <a:r>
              <a:rPr lang="en-US" dirty="0" smtClean="0"/>
              <a:t>Has the magnet margin ever been correct?</a:t>
            </a:r>
          </a:p>
          <a:p>
            <a:pPr lvl="1"/>
            <a:r>
              <a:rPr lang="en-US" dirty="0" smtClean="0"/>
              <a:t>How much margin and for how long?</a:t>
            </a:r>
          </a:p>
          <a:p>
            <a:r>
              <a:rPr lang="en-US" dirty="0" smtClean="0"/>
              <a:t>Does the MEU have uninterrupted power?</a:t>
            </a:r>
          </a:p>
          <a:p>
            <a:r>
              <a:rPr lang="en-US" dirty="0" smtClean="0"/>
              <a:t>Does the coldhead run continuously?</a:t>
            </a:r>
          </a:p>
          <a:p>
            <a:pPr lvl="1"/>
            <a:r>
              <a:rPr lang="en-US" dirty="0" smtClean="0"/>
              <a:t>Review short term cryogenic log for interruptions</a:t>
            </a:r>
          </a:p>
          <a:p>
            <a:r>
              <a:rPr lang="en-US" dirty="0" smtClean="0"/>
              <a:t>Is the helium compressor cooling water flow correct?</a:t>
            </a:r>
          </a:p>
          <a:p>
            <a:pPr lvl="1"/>
            <a:r>
              <a:rPr lang="en-US" dirty="0" smtClean="0"/>
              <a:t>Water flow should normally be 8 L/min @ 10°C</a:t>
            </a:r>
          </a:p>
          <a:p>
            <a:r>
              <a:rPr lang="en-US" dirty="0" smtClean="0"/>
              <a:t>Is the helium compressor charge pressure correct?</a:t>
            </a:r>
          </a:p>
          <a:p>
            <a:pPr lvl="1"/>
            <a:r>
              <a:rPr lang="en-US" dirty="0" smtClean="0"/>
              <a:t>Static charge pressure should be 1.65 – 1.70 </a:t>
            </a:r>
            <a:r>
              <a:rPr lang="en-US" dirty="0" err="1" smtClean="0"/>
              <a:t>Mpa</a:t>
            </a:r>
            <a:endParaRPr lang="en-US" dirty="0" smtClean="0"/>
          </a:p>
          <a:p>
            <a:pPr lvl="1"/>
            <a:r>
              <a:rPr lang="en-US" dirty="0" smtClean="0"/>
              <a:t>Dynamic operating pressure should be 2.1 – 2.4 </a:t>
            </a:r>
            <a:r>
              <a:rPr lang="en-US" dirty="0" err="1" smtClean="0"/>
              <a:t>MPa</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B5CAD1A-DCE7-4E48-AB65-F681A4D2A6CC}" type="slidenum">
              <a:rPr lang="x-none" smtClean="0"/>
              <a:pPr/>
              <a:t>4</a:t>
            </a:fld>
            <a:endParaRPr lang="x-none"/>
          </a:p>
        </p:txBody>
      </p:sp>
      <p:sp>
        <p:nvSpPr>
          <p:cNvPr id="2" name="Title 1"/>
          <p:cNvSpPr>
            <a:spLocks noGrp="1"/>
          </p:cNvSpPr>
          <p:nvPr>
            <p:ph type="title"/>
            <p:custDataLst>
              <p:tags r:id="rId2"/>
            </p:custDataLst>
          </p:nvPr>
        </p:nvSpPr>
        <p:spPr>
          <a:xfrm>
            <a:off x="392112" y="565150"/>
            <a:ext cx="8359775" cy="559594"/>
          </a:xfrm>
          <a:ln w="0"/>
          <a:effectLst/>
        </p:spPr>
        <p:txBody>
          <a:bodyPr wrap="square" lIns="0" tIns="0" rIns="0" bIns="0" anchor="t"/>
          <a:lstStyle/>
          <a:p>
            <a:pPr>
              <a:spcBef>
                <a:spcPts val="0"/>
              </a:spcBef>
              <a:spcAft>
                <a:spcPts val="0"/>
              </a:spcAft>
            </a:pPr>
            <a:r>
              <a:rPr lang="en-US" dirty="0" smtClean="0"/>
              <a:t>Low Magnet Margin</a:t>
            </a:r>
            <a:endParaRPr lang="en-US" dirty="0"/>
          </a:p>
        </p:txBody>
      </p:sp>
      <p:sp>
        <p:nvSpPr>
          <p:cNvPr id="3" name="Text Placeholder 2"/>
          <p:cNvSpPr>
            <a:spLocks noGrp="1"/>
          </p:cNvSpPr>
          <p:nvPr>
            <p:ph type="body" idx="1"/>
            <p:custDataLst>
              <p:tags r:id="rId3"/>
            </p:custDataLst>
          </p:nvPr>
        </p:nvSpPr>
        <p:spPr>
          <a:xfrm>
            <a:off x="392112" y="1268760"/>
            <a:ext cx="8359775" cy="4827240"/>
          </a:xfrm>
          <a:ln w="0"/>
          <a:effectLst/>
        </p:spPr>
        <p:txBody>
          <a:bodyPr wrap="square" lIns="0" tIns="0" rIns="0" bIns="0"/>
          <a:lstStyle/>
          <a:p>
            <a:r>
              <a:rPr lang="en-US" dirty="0" smtClean="0"/>
              <a:t>How long has it been since the last coldhead service?</a:t>
            </a:r>
          </a:p>
          <a:p>
            <a:pPr lvl="1"/>
            <a:r>
              <a:rPr lang="en-US" dirty="0" smtClean="0"/>
              <a:t>Less than 36 months; perform 4K Coldhead Gas Purification Procedure</a:t>
            </a:r>
          </a:p>
          <a:p>
            <a:pPr lvl="2"/>
            <a:r>
              <a:rPr lang="en-US" dirty="0" smtClean="0"/>
              <a:t>Does margin improve?</a:t>
            </a:r>
          </a:p>
          <a:p>
            <a:pPr lvl="3"/>
            <a:r>
              <a:rPr lang="en-US" dirty="0" smtClean="0"/>
              <a:t>No; coldhead may require service</a:t>
            </a:r>
          </a:p>
          <a:p>
            <a:pPr lvl="3"/>
            <a:r>
              <a:rPr lang="en-US" dirty="0" smtClean="0"/>
              <a:t>Yes; does it return to normal?</a:t>
            </a:r>
          </a:p>
          <a:p>
            <a:pPr lvl="4"/>
            <a:r>
              <a:rPr lang="en-US" dirty="0" smtClean="0"/>
              <a:t>Margin returns to normal; procedure complete</a:t>
            </a:r>
          </a:p>
          <a:p>
            <a:pPr lvl="4"/>
            <a:r>
              <a:rPr lang="en-US" dirty="0" smtClean="0"/>
              <a:t>Margin is still low; perform 4K Coldhead Gas Purification Procedure again</a:t>
            </a:r>
          </a:p>
          <a:p>
            <a:pPr lvl="5"/>
            <a:r>
              <a:rPr lang="en-US" dirty="0" smtClean="0"/>
              <a:t>If performance does not improve further, coldhead service may be required.</a:t>
            </a:r>
          </a:p>
          <a:p>
            <a:pPr lvl="1"/>
            <a:endParaRPr lang="en-US" dirty="0" smtClean="0"/>
          </a:p>
          <a:p>
            <a:pPr lvl="1"/>
            <a:r>
              <a:rPr lang="en-US" dirty="0" smtClean="0"/>
              <a:t>Longer than 36 months; coldhead service may be required</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112" y="565150"/>
            <a:ext cx="8359775" cy="559594"/>
          </a:xfrm>
        </p:spPr>
        <p:txBody>
          <a:bodyPr/>
          <a:lstStyle/>
          <a:p>
            <a:r>
              <a:rPr lang="en-US" dirty="0" smtClean="0"/>
              <a:t>Loss of Magnet Pressure Control</a:t>
            </a:r>
            <a:endParaRPr lang="en-US" dirty="0"/>
          </a:p>
        </p:txBody>
      </p:sp>
      <p:sp>
        <p:nvSpPr>
          <p:cNvPr id="3" name="Text Placeholder 2"/>
          <p:cNvSpPr>
            <a:spLocks noGrp="1"/>
          </p:cNvSpPr>
          <p:nvPr>
            <p:ph type="body" idx="1"/>
          </p:nvPr>
        </p:nvSpPr>
        <p:spPr>
          <a:xfrm>
            <a:off x="395536" y="1340768"/>
            <a:ext cx="8359775" cy="4896544"/>
          </a:xfrm>
        </p:spPr>
        <p:txBody>
          <a:bodyPr/>
          <a:lstStyle/>
          <a:p>
            <a:r>
              <a:rPr lang="en-US" dirty="0" smtClean="0"/>
              <a:t>Is this a new or existing installation?</a:t>
            </a:r>
          </a:p>
          <a:p>
            <a:pPr lvl="1"/>
            <a:r>
              <a:rPr lang="en-US" dirty="0" smtClean="0"/>
              <a:t>If this is a new installation, check for proper installation of system</a:t>
            </a:r>
          </a:p>
          <a:p>
            <a:pPr lvl="1"/>
            <a:r>
              <a:rPr lang="en-US" dirty="0" smtClean="0"/>
              <a:t>If this is an existing installation, review MEU cryogenic logs for faults and correct any faults discovered</a:t>
            </a:r>
          </a:p>
          <a:p>
            <a:endParaRPr lang="en-US" sz="1000" dirty="0" smtClean="0"/>
          </a:p>
          <a:p>
            <a:r>
              <a:rPr lang="en-US" dirty="0" smtClean="0"/>
              <a:t>Has the magnet ever been in pressure control?</a:t>
            </a:r>
          </a:p>
          <a:p>
            <a:pPr lvl="1"/>
            <a:r>
              <a:rPr lang="en-US" dirty="0" smtClean="0"/>
              <a:t>Review short term and long term cryogenic logs</a:t>
            </a:r>
          </a:p>
          <a:p>
            <a:pPr lvl="2"/>
            <a:r>
              <a:rPr lang="en-US" dirty="0" smtClean="0"/>
              <a:t>Magnet was in pressure control at some point</a:t>
            </a:r>
          </a:p>
          <a:p>
            <a:pPr lvl="3"/>
            <a:r>
              <a:rPr lang="en-US" dirty="0" smtClean="0"/>
              <a:t>What changed?</a:t>
            </a:r>
          </a:p>
          <a:p>
            <a:endParaRPr lang="en-US" sz="1000" dirty="0" smtClean="0"/>
          </a:p>
          <a:p>
            <a:r>
              <a:rPr lang="en-US" dirty="0" smtClean="0"/>
              <a:t>Does the coldhead run continuously?</a:t>
            </a:r>
          </a:p>
          <a:p>
            <a:pPr lvl="1"/>
            <a:r>
              <a:rPr lang="en-US" dirty="0" smtClean="0"/>
              <a:t>Review short term cryogenic log for interruptions</a:t>
            </a:r>
          </a:p>
          <a:p>
            <a:endParaRPr lang="en-US" sz="1000" dirty="0" smtClean="0"/>
          </a:p>
          <a:p>
            <a:r>
              <a:rPr lang="en-US" dirty="0" smtClean="0"/>
              <a:t>Is the helium compressor bypass light “ON”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112" y="565150"/>
            <a:ext cx="8359775" cy="559594"/>
          </a:xfrm>
        </p:spPr>
        <p:txBody>
          <a:bodyPr/>
          <a:lstStyle/>
          <a:p>
            <a:r>
              <a:rPr lang="en-US" dirty="0" smtClean="0"/>
              <a:t>Loss of Magnet Pressure Control</a:t>
            </a:r>
            <a:endParaRPr lang="en-US" dirty="0"/>
          </a:p>
        </p:txBody>
      </p:sp>
      <p:sp>
        <p:nvSpPr>
          <p:cNvPr id="3" name="Text Placeholder 2"/>
          <p:cNvSpPr>
            <a:spLocks noGrp="1"/>
          </p:cNvSpPr>
          <p:nvPr>
            <p:ph type="body" idx="1"/>
          </p:nvPr>
        </p:nvSpPr>
        <p:spPr>
          <a:xfrm>
            <a:off x="395536" y="1268760"/>
            <a:ext cx="8359775" cy="4896544"/>
          </a:xfrm>
        </p:spPr>
        <p:txBody>
          <a:bodyPr/>
          <a:lstStyle/>
          <a:p>
            <a:r>
              <a:rPr lang="en-US" dirty="0" smtClean="0"/>
              <a:t>Is the helium compressor cooling water flow correct?</a:t>
            </a:r>
          </a:p>
          <a:p>
            <a:pPr lvl="1"/>
            <a:r>
              <a:rPr lang="en-US" dirty="0" smtClean="0"/>
              <a:t>Water flow should normally be 8 L/min @ 10°C</a:t>
            </a:r>
          </a:p>
          <a:p>
            <a:endParaRPr lang="en-US" dirty="0" smtClean="0"/>
          </a:p>
          <a:p>
            <a:r>
              <a:rPr lang="en-US" dirty="0" smtClean="0"/>
              <a:t>Is the helium compressor gas charge pressure correct?</a:t>
            </a:r>
          </a:p>
          <a:p>
            <a:pPr lvl="1"/>
            <a:r>
              <a:rPr lang="en-US" dirty="0" smtClean="0"/>
              <a:t>Static charge pressure should be 1.65 – 1.70 </a:t>
            </a:r>
            <a:r>
              <a:rPr lang="en-US" dirty="0" err="1" smtClean="0"/>
              <a:t>Mpa</a:t>
            </a:r>
            <a:endParaRPr lang="en-US" dirty="0" smtClean="0"/>
          </a:p>
          <a:p>
            <a:pPr lvl="1"/>
            <a:r>
              <a:rPr lang="en-US" dirty="0" smtClean="0"/>
              <a:t>Dynamic operating pressure should be 2.1 – 2.4 </a:t>
            </a:r>
            <a:r>
              <a:rPr lang="en-US" dirty="0" err="1" smtClean="0"/>
              <a:t>Mpa</a:t>
            </a:r>
            <a:endParaRPr lang="en-US" dirty="0" smtClean="0"/>
          </a:p>
          <a:p>
            <a:pPr lvl="1"/>
            <a:endParaRPr lang="en-US" dirty="0" smtClean="0"/>
          </a:p>
          <a:p>
            <a:r>
              <a:rPr lang="en-US" dirty="0" smtClean="0"/>
              <a:t>Verify modified wet-sock communication with 4K vessel</a:t>
            </a:r>
          </a:p>
          <a:p>
            <a:pPr lvl="1"/>
            <a:r>
              <a:rPr lang="en-US" dirty="0" smtClean="0"/>
              <a:t>Open one port on the modified wet-sock and one port on the main turret</a:t>
            </a:r>
          </a:p>
          <a:p>
            <a:pPr lvl="2"/>
            <a:r>
              <a:rPr lang="en-US" dirty="0" smtClean="0"/>
              <a:t>Flow should be equal and steady from both ports for at least 30 seconds</a:t>
            </a:r>
          </a:p>
          <a:p>
            <a:pPr lvl="2"/>
            <a:r>
              <a:rPr lang="en-US" dirty="0" smtClean="0"/>
              <a:t>If there is any difference between flows, or if flow decreases from one of the ports, perform 4K Magnet De-ice Procedure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112" y="565150"/>
            <a:ext cx="8359775" cy="559594"/>
          </a:xfrm>
        </p:spPr>
        <p:txBody>
          <a:bodyPr/>
          <a:lstStyle/>
          <a:p>
            <a:r>
              <a:rPr lang="en-US" dirty="0" smtClean="0"/>
              <a:t>Loss of Magnet Pressure Control</a:t>
            </a:r>
            <a:endParaRPr lang="en-US" dirty="0"/>
          </a:p>
        </p:txBody>
      </p:sp>
      <p:sp>
        <p:nvSpPr>
          <p:cNvPr id="3" name="Text Placeholder 2"/>
          <p:cNvSpPr>
            <a:spLocks noGrp="1"/>
          </p:cNvSpPr>
          <p:nvPr>
            <p:ph type="body" idx="1"/>
          </p:nvPr>
        </p:nvSpPr>
        <p:spPr>
          <a:xfrm>
            <a:off x="395536" y="1484784"/>
            <a:ext cx="8359775" cy="4381500"/>
          </a:xfrm>
        </p:spPr>
        <p:txBody>
          <a:bodyPr/>
          <a:lstStyle/>
          <a:p>
            <a:r>
              <a:rPr lang="en-US" dirty="0" smtClean="0"/>
              <a:t>Is magnet pressure stable at less than 240 </a:t>
            </a:r>
            <a:r>
              <a:rPr lang="en-US" dirty="0" err="1" smtClean="0"/>
              <a:t>hPa</a:t>
            </a:r>
            <a:r>
              <a:rPr lang="en-US" dirty="0" smtClean="0"/>
              <a:t>?</a:t>
            </a:r>
          </a:p>
          <a:p>
            <a:pPr lvl="1"/>
            <a:r>
              <a:rPr lang="en-US" dirty="0" smtClean="0"/>
              <a:t>How long has it been since the last coldhead service?</a:t>
            </a:r>
          </a:p>
          <a:p>
            <a:pPr lvl="2"/>
            <a:r>
              <a:rPr lang="en-US" dirty="0" smtClean="0"/>
              <a:t>Less than 36 months; perform 4K Coldhead Gas Purification Procedure</a:t>
            </a:r>
          </a:p>
          <a:p>
            <a:pPr lvl="3"/>
            <a:r>
              <a:rPr lang="en-US" dirty="0" smtClean="0"/>
              <a:t>Does margin improve?</a:t>
            </a:r>
          </a:p>
          <a:p>
            <a:pPr lvl="4"/>
            <a:r>
              <a:rPr lang="en-US" dirty="0" smtClean="0"/>
              <a:t>No; coldhead may require service</a:t>
            </a:r>
          </a:p>
          <a:p>
            <a:pPr lvl="4"/>
            <a:r>
              <a:rPr lang="en-US" dirty="0" smtClean="0"/>
              <a:t>Yes; does it return to normal?</a:t>
            </a:r>
          </a:p>
          <a:p>
            <a:pPr lvl="5"/>
            <a:r>
              <a:rPr lang="en-US" dirty="0" smtClean="0"/>
              <a:t>Margin returns to normal; procedure complete</a:t>
            </a:r>
          </a:p>
          <a:p>
            <a:pPr lvl="5"/>
            <a:r>
              <a:rPr lang="en-US" dirty="0" smtClean="0"/>
              <a:t>Margin is still low; perform 4K Coldhead Gas Purification Procedure again</a:t>
            </a:r>
          </a:p>
          <a:p>
            <a:pPr lvl="6"/>
            <a:r>
              <a:rPr lang="en-US" dirty="0" smtClean="0"/>
              <a:t>If performance does not improve further, coldhead service may be required.</a:t>
            </a:r>
          </a:p>
          <a:p>
            <a:pPr lvl="1"/>
            <a:endParaRPr lang="en-US" dirty="0" smtClean="0"/>
          </a:p>
          <a:p>
            <a:pPr lvl="1"/>
            <a:r>
              <a:rPr lang="en-US" dirty="0" smtClean="0"/>
              <a:t>Longer than 36 months; coldhead service may be required</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112" y="565150"/>
            <a:ext cx="8359775" cy="559594"/>
          </a:xfrm>
        </p:spPr>
        <p:txBody>
          <a:bodyPr/>
          <a:lstStyle/>
          <a:p>
            <a:r>
              <a:rPr lang="en-US" dirty="0" smtClean="0"/>
              <a:t>Loss of Magnet Pressure Control</a:t>
            </a:r>
            <a:endParaRPr lang="en-US" dirty="0"/>
          </a:p>
        </p:txBody>
      </p:sp>
      <p:sp>
        <p:nvSpPr>
          <p:cNvPr id="3" name="Text Placeholder 2"/>
          <p:cNvSpPr>
            <a:spLocks noGrp="1"/>
          </p:cNvSpPr>
          <p:nvPr>
            <p:ph type="body" idx="1"/>
          </p:nvPr>
        </p:nvSpPr>
        <p:spPr>
          <a:xfrm>
            <a:off x="392112" y="1268760"/>
            <a:ext cx="8359775" cy="4827240"/>
          </a:xfrm>
        </p:spPr>
        <p:txBody>
          <a:bodyPr/>
          <a:lstStyle/>
          <a:p>
            <a:r>
              <a:rPr lang="en-US" dirty="0" smtClean="0"/>
              <a:t>Is magnet pressure 240 </a:t>
            </a:r>
            <a:r>
              <a:rPr lang="en-US" dirty="0" err="1" smtClean="0"/>
              <a:t>hPa</a:t>
            </a:r>
            <a:r>
              <a:rPr lang="en-US" dirty="0" smtClean="0"/>
              <a:t> or higher?</a:t>
            </a:r>
          </a:p>
          <a:p>
            <a:pPr lvl="1"/>
            <a:r>
              <a:rPr lang="en-US" dirty="0" smtClean="0"/>
              <a:t>Perform 4K Magnet De-icing Procedure</a:t>
            </a:r>
          </a:p>
          <a:p>
            <a:pPr lvl="1"/>
            <a:r>
              <a:rPr lang="en-US" dirty="0" smtClean="0"/>
              <a:t>Monitor magnet for pressure control and margin after completion of the 4K Magnet De-icing Procedure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pic>
        <p:nvPicPr>
          <p:cNvPr id="3" name="Picture 2" descr="SHLBG2C_CO.gif"/>
          <p:cNvPicPr>
            <a:picLocks/>
          </p:cNvPicPr>
          <p:nvPr>
            <p:custDataLst>
              <p:tags r:id="rId2"/>
            </p:custDataLst>
          </p:nvPr>
        </p:nvPicPr>
        <p:blipFill>
          <a:blip r:embed="rId5" cstate="print"/>
          <a:stretch>
            <a:fillRect/>
          </a:stretch>
        </p:blipFill>
        <p:spPr>
          <a:xfrm>
            <a:off x="0" y="0"/>
            <a:ext cx="9144000" cy="6858000"/>
          </a:xfrm>
          <a:prstGeom prst="rect">
            <a:avLst/>
          </a:prstGeom>
          <a:ln w="0">
            <a:noFill/>
          </a:ln>
          <a:effectLst/>
        </p:spPr>
      </p:pic>
      <p:pic>
        <p:nvPicPr>
          <p:cNvPr id="2" name="Picture 1" descr="SHLRTR2_CO.gif"/>
          <p:cNvPicPr>
            <a:picLocks/>
          </p:cNvPicPr>
          <p:nvPr>
            <p:custDataLst>
              <p:tags r:id="rId3"/>
            </p:custDataLst>
          </p:nvPr>
        </p:nvPicPr>
        <p:blipFill>
          <a:blip r:embed="rId6" cstate="print"/>
          <a:stretch>
            <a:fillRect/>
          </a:stretch>
        </p:blipFill>
        <p:spPr>
          <a:xfrm>
            <a:off x="3536950" y="2025650"/>
            <a:ext cx="2073275" cy="2797175"/>
          </a:xfrm>
          <a:prstGeom prst="rect">
            <a:avLst/>
          </a:prstGeom>
          <a:ln w="0">
            <a:noFill/>
          </a:ln>
          <a:effectLst/>
        </p:spPr>
      </p:pic>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LI" val="1"/>
  <p:tag name="LAYOUTLANGUAGE" val="1033"/>
  <p:tag name="CFG.LAYOUT" val="Default"/>
  <p:tag name="CFG.CUSTOMERVERSION" val="4"/>
  <p:tag name="CONFIG" val="Default"/>
  <p:tag name="CFG.VERSION" val="1"/>
  <p:tag name="CFG.LAYOUTID" val="DEFAULT"/>
  <p:tag name="MAPNAME" val="Map1"/>
  <p:tag name="LICENSEKEY" val="6c64627f-c5d4-423c-8804-6e663357a7fe"/>
  <p:tag name="ML_1" val="Phi"/>
  <p:tag name="FIELD.DATE.CONTENT" val="March 30, 2013"/>
  <p:tag name="FIELD.DATE.VALUE" val="March 30, 2013"/>
  <p:tag name="FIELD.ADDINFO.CONTENT" val="Confidential"/>
  <p:tag name="FIELD.ADDINFO.VALUE" val="Confidential"/>
  <p:tag name="FIELD.ADDINFO.COMBOINDEX" val="0"/>
  <p:tag name="FIELD.DOCUMENTTYPE.CONTENT" val="CSTPresentation"/>
  <p:tag name="FIELD.DOCUMENTTYPE.VALUE" val="CSTPresentation"/>
  <p:tag name="FIELD.DOCUMENTTYPE.COMBOINDEX" val="0"/>
  <p:tag name="FIELDS.INITIALIZED" val="1"/>
  <p:tag name="FIELD.AUTHOR.COMBOINDEX" val="-2"/>
  <p:tag name="FIELD.DIVISION.CONTENT" val="MBG Latham, NY"/>
  <p:tag name="FIELD.DIVISION.VALUE" val="MBG Latham, NY"/>
  <p:tag name="FIELD.DIVISION.COMBOINDEX" val="-2"/>
  <p:tag name="FIELD.DATE.COMBOINDEX" val="-2"/>
  <p:tag name="FIELD.CONTENTOWNER.COMBOINDEX" val="-2"/>
  <p:tag name="FIELD.ISONUMBER.COMBOINDEX" val="-2"/>
  <p:tag name="TITLEMASTERMASTERNAME" val="TitleSlide"/>
  <p:tag name="TITLEMASTERSHAPESETGROUPCLASSNAME" val="ShapeSetGroup2"/>
  <p:tag name="TITLEMASTERCOLORSETGROUPCLASSNAME" val="ColorSetGroupLight"/>
  <p:tag name="TITLEMASTERFONTSETGROUPCLASSNAME" val="FontSetGroup2"/>
  <p:tag name="TITLEMASTERSTYLESETGROUPCLASSNAME" val="StyleSetGroup1"/>
  <p:tag name="TITLEMASTERMODIFIED" val="1"/>
  <p:tag name="SLIDEMASTERMASTERNAME" val="Slide"/>
  <p:tag name="SLIDEMASTERSHAPESETGROUPCLASSNAME" val="ShapeSetGroup2"/>
  <p:tag name="SLIDEMASTERCOLORSETGROUPCLASSNAME" val="ColorSetGroupLight"/>
  <p:tag name="SLIDEMASTERSTYLESETGROUPCLASSNAME" val="StyleSetGroup1"/>
  <p:tag name="FIELD.CONTENTOWNER.CONTENT" val="Technical Training Department"/>
  <p:tag name="FIELD.CONTENTOWNER.VALUE" val="Technical Training Department"/>
  <p:tag name="SLIDEMASTERFONTSETGROUPCLASSNAME" val="FontSetGroup1"/>
  <p:tag name="SLIDEMASTERMODIFIED" val="1"/>
  <p:tag name="ML_UFSOK" val="de1de2de3de4de5de6de7de8de9"/>
</p:tagLst>
</file>

<file path=ppt/tags/tag10.xml><?xml version="1.0" encoding="utf-8"?>
<p:tagLst xmlns:a="http://schemas.openxmlformats.org/drawingml/2006/main" xmlns:r="http://schemas.openxmlformats.org/officeDocument/2006/relationships" xmlns:p="http://schemas.openxmlformats.org/presentationml/2006/main">
  <p:tag name="FONT" val="SlideFooterFont"/>
  <p:tag name="FONTSETCLASSNAME" val="FontSet1"/>
  <p:tag name="COLORS" val="-2;-2;-2;-2;SlideColor;-2"/>
  <p:tag name="COLORSETCLASSNAME" val="ColorSet1"/>
  <p:tag name="MLI" val="1"/>
  <p:tag name="SHAPESETGROUPCLASSNAME" val="ShapeSetGroup2"/>
  <p:tag name="SHAPESETCLASSNAME" val="TitleSlide"/>
  <p:tag name="COLORSETGROUPCLASSNAME" val="ColorSetGroupLight"/>
  <p:tag name="SHAPECLASSNAME" val="HiddenFooter"/>
  <p:tag name="SHAPECLASSPROTECTIONTYPE" val="31"/>
  <p:tag name="FONTSETGROUPCLASSNAME" val="FontSetGroup1"/>
</p:tagLst>
</file>

<file path=ppt/tags/tag11.xml><?xml version="1.0" encoding="utf-8"?>
<p:tagLst xmlns:a="http://schemas.openxmlformats.org/drawingml/2006/main" xmlns:r="http://schemas.openxmlformats.org/officeDocument/2006/relationships" xmlns:p="http://schemas.openxmlformats.org/presentationml/2006/main">
  <p:tag name="FONT" val="TitleDescFont"/>
  <p:tag name="FONTSETCLASSNAME" val="FontSet1"/>
  <p:tag name="COLORS" val="-2;-2;-2;-2;SlideColor;-2"/>
  <p:tag name="COLORSETCLASSNAME" val="ColorSet1"/>
  <p:tag name="MLI" val="1"/>
  <p:tag name="SHAPESETGROUPCLASSNAME" val="ShapeSetGroup2"/>
  <p:tag name="SHAPESETCLASSNAME" val="TitleSlide"/>
  <p:tag name="COLORSETGROUPCLASSNAME" val="ColorSetGroupLight"/>
  <p:tag name="SHAPECLASSNAME" val="HiddenDate"/>
  <p:tag name="SHAPECLASSPROTECTIONTYPE" val="31"/>
  <p:tag name="FONTSETGROUPCLASSNAME" val="FontSetGroup1"/>
</p:tagLst>
</file>

<file path=ppt/tags/tag12.xml><?xml version="1.0" encoding="utf-8"?>
<p:tagLst xmlns:a="http://schemas.openxmlformats.org/drawingml/2006/main" xmlns:r="http://schemas.openxmlformats.org/officeDocument/2006/relationships" xmlns:p="http://schemas.openxmlformats.org/presentationml/2006/main">
  <p:tag name="FONT" val="TitleSlideTitleFont"/>
  <p:tag name="FONTSETCLASSNAME" val="FontSet1"/>
  <p:tag name="COLORS" val="-2;-2;-2;-2;TitleSlideTitleFontColor;-2"/>
  <p:tag name="COLORSETCLASSNAME" val="ColorSet1"/>
  <p:tag name="MLI" val="1"/>
  <p:tag name="SHAPESETGROUPCLASSNAME" val="ShapeSetGroup2"/>
  <p:tag name="SHAPESETCLASSNAME" val="TitleSlide"/>
  <p:tag name="COLORSETGROUPCLASSNAME" val="ColorSetGroupLight"/>
  <p:tag name="SHAPECLASSNAME" val="TitleOnTitleSlide"/>
  <p:tag name="SHAPECLASSPROTECTIONTYPE" val="0"/>
  <p:tag name="FONTSETGROUPCLASSNAME" val="FontSetGroup1"/>
</p:tagLst>
</file>

<file path=ppt/tags/tag13.xml><?xml version="1.0" encoding="utf-8"?>
<p:tagLst xmlns:a="http://schemas.openxmlformats.org/drawingml/2006/main" xmlns:r="http://schemas.openxmlformats.org/officeDocument/2006/relationships" xmlns:p="http://schemas.openxmlformats.org/presentationml/2006/main">
  <p:tag name="FONT" val="TitleDescFont"/>
  <p:tag name="FONTSETCLASSNAME" val="FontSet1"/>
  <p:tag name="COLORS" val="-2;-2;-2;-2;SlideColor;-2"/>
  <p:tag name="COLORSETCLASSNAME" val="ColorSet1"/>
  <p:tag name="MLI" val="1"/>
  <p:tag name="SHAPESETGROUPCLASSNAME" val="ShapeSetGroup2"/>
  <p:tag name="SHAPESETCLASSNAME" val="TitleSlide"/>
  <p:tag name="COLORSETGROUPCLASSNAME" val="ColorSetGroupLight"/>
  <p:tag name="SHAPECLASSNAME" val="HiddenSubtitle"/>
  <p:tag name="SHAPECLASSPROTECTIONTYPE" val="31"/>
  <p:tag name="FONTSETGROUPCLASSNAME" val="FontSetGroup1"/>
</p:tagLst>
</file>

<file path=ppt/tags/tag14.xml><?xml version="1.0" encoding="utf-8"?>
<p:tagLst xmlns:a="http://schemas.openxmlformats.org/drawingml/2006/main" xmlns:r="http://schemas.openxmlformats.org/officeDocument/2006/relationships" xmlns:p="http://schemas.openxmlformats.org/presentationml/2006/main">
  <p:tag name="COLORS" val="-2;-2;-2;-2;-2;-2"/>
  <p:tag name="COLORSETCLASSNAME" val="ColorSet1"/>
  <p:tag name="MLI" val="1"/>
  <p:tag name="SHAPESETGROUPCLASSNAME" val="ShapeSetGroup2"/>
  <p:tag name="SHAPESETCLASSNAME" val="TitleSlide"/>
  <p:tag name="COLORSETGROUPCLASSNAME" val="ColorSetGroupLight"/>
  <p:tag name="FONTSETGROUPCLASSNAME" val="FontSetGroup1"/>
  <p:tag name="SHAPECLASSNAME" val="PhilipsLogoLarge"/>
  <p:tag name="SHAPECLASSFILE" val="PHLRTR2$C.gif"/>
  <p:tag name="SHAPECLASSPROTECTIONTYPE" val="31"/>
</p:tagLst>
</file>

<file path=ppt/tags/tag15.xml><?xml version="1.0" encoding="utf-8"?>
<p:tagLst xmlns:a="http://schemas.openxmlformats.org/drawingml/2006/main" xmlns:r="http://schemas.openxmlformats.org/officeDocument/2006/relationships" xmlns:p="http://schemas.openxmlformats.org/presentationml/2006/main">
  <p:tag name="FONT" val="SlidePageNumberFont"/>
  <p:tag name="FONTSETCLASSNAME" val="FontSet1"/>
  <p:tag name="COLORSETCLASSNAME" val="ColorSet1"/>
  <p:tag name="MLI" val="1"/>
  <p:tag name="SHAPESETGROUPCLASSNAME" val="ShapeSetGroup2"/>
  <p:tag name="COLORSETGROUPCLASSNAME" val="ColorSetGroupLight"/>
  <p:tag name="SHAPECLASSPROTECTIONTYPE" val="31"/>
  <p:tag name="COLORS" val="-2;-2;-2;-2;SlideColor;-2"/>
  <p:tag name="SHAPESETCLASSNAME" val="TitleSlide"/>
  <p:tag name="SHAPECLASSNAME" val="HiddenPageNumber"/>
  <p:tag name="FONTSETGROUPCLASSNAME" val="FontSetGroup1"/>
</p:tagLst>
</file>

<file path=ppt/tags/tag16.xml><?xml version="1.0" encoding="utf-8"?>
<p:tagLst xmlns:a="http://schemas.openxmlformats.org/drawingml/2006/main" xmlns:r="http://schemas.openxmlformats.org/officeDocument/2006/relationships" xmlns:p="http://schemas.openxmlformats.org/presentationml/2006/main">
  <p:tag name="FIELDS.INITIALIZED" val="1"/>
  <p:tag name="ML_1" val="Phi"/>
  <p:tag name="SHAPESETGROUPCLASSNAME" val="ShapeSetGroup2"/>
  <p:tag name="SHAPESETCLASSNAME" val="TITLE"/>
  <p:tag name="COLORSETGROUPCLASSNAME" val="ColorSetGroupLight"/>
  <p:tag name="COLORSETCLASSNAME" val="ColorSet1"/>
  <p:tag name="FONTSETGROUPCLASSNAME" val="FontSetGroup2"/>
  <p:tag name="STYLESETGROUPCLASSNAME" val="StyleSetGroup1"/>
  <p:tag name="MAPNAME" val="Map1"/>
  <p:tag name="CFG.LAYOUT" val="Default"/>
  <p:tag name="MLI" val="1"/>
  <p:tag name="TEXTBOX 3_SHAPECLASSPROTECTIONTYPE" val="47"/>
  <p:tag name="TEXTBOX 4_SHAPECLASSPROTECTIONTYPE" val="47"/>
  <p:tag name="TEXTBOX 5_SHAPECLASSPROTECTIONTYPE" val="47"/>
  <p:tag name="TITLE 1_SHAPECLASSPROTECTIONTYPE" val="0"/>
</p:tagLst>
</file>

<file path=ppt/tags/tag17.xml><?xml version="1.0" encoding="utf-8"?>
<p:tagLst xmlns:a="http://schemas.openxmlformats.org/drawingml/2006/main" xmlns:r="http://schemas.openxmlformats.org/officeDocument/2006/relationships" xmlns:p="http://schemas.openxmlformats.org/presentationml/2006/main">
  <p:tag name="FONT" val="TitleDescFont"/>
  <p:tag name="FONTSETCLASSNAME" val="FontSet1"/>
  <p:tag name="COLORS" val="-2;-2;-2;-2;TitleDescFontColor;-2"/>
  <p:tag name="COLORSETCLASSNAME" val="ColorSet1"/>
  <p:tag name="SCRIPT" val="1"/>
  <p:tag name="FIELDS" val="AUTHOR;"/>
  <p:tag name="MLI" val="1"/>
  <p:tag name="SHAPESETGROUPCLASSNAME" val="ShapeSetGroup2"/>
  <p:tag name="SHAPESETCLASSNAME" val="TITLE"/>
  <p:tag name="COLORSETGROUPCLASSNAME" val="ColorSetGroupLight"/>
  <p:tag name="FONTSETGROUPCLASSNAME" val="FontSetGroup2"/>
  <p:tag name="SHAPECLASSNAME" val="Author"/>
  <p:tag name="SHAPECLASSPROTECTIONTYPE" val="47"/>
</p:tagLst>
</file>

<file path=ppt/tags/tag18.xml><?xml version="1.0" encoding="utf-8"?>
<p:tagLst xmlns:a="http://schemas.openxmlformats.org/drawingml/2006/main" xmlns:r="http://schemas.openxmlformats.org/officeDocument/2006/relationships" xmlns:p="http://schemas.openxmlformats.org/presentationml/2006/main">
  <p:tag name="FONT" val="TitleDescFont"/>
  <p:tag name="FONTSETCLASSNAME" val="FontSet1"/>
  <p:tag name="COLORS" val="-2;-2;-2;-2;TitleDescFontColor;-2"/>
  <p:tag name="COLORSETCLASSNAME" val="ColorSet1"/>
  <p:tag name="SCRIPT" val="1"/>
  <p:tag name="FIELDS" val="DIVISION;"/>
  <p:tag name="MLI" val="1"/>
  <p:tag name="SHAPESETGROUPCLASSNAME" val="ShapeSetGroup2"/>
  <p:tag name="SHAPESETCLASSNAME" val="TITLE"/>
  <p:tag name="COLORSETGROUPCLASSNAME" val="ColorSetGroupLight"/>
  <p:tag name="FONTSETGROUPCLASSNAME" val="FontSetGroup2"/>
  <p:tag name="SHAPECLASSNAME" val="Division"/>
  <p:tag name="SHAPECLASSPROTECTIONTYPE" val="47"/>
</p:tagLst>
</file>

<file path=ppt/tags/tag19.xml><?xml version="1.0" encoding="utf-8"?>
<p:tagLst xmlns:a="http://schemas.openxmlformats.org/drawingml/2006/main" xmlns:r="http://schemas.openxmlformats.org/officeDocument/2006/relationships" xmlns:p="http://schemas.openxmlformats.org/presentationml/2006/main">
  <p:tag name="FONT" val="TitleDescFont"/>
  <p:tag name="FONTSETCLASSNAME" val="FontSet1"/>
  <p:tag name="COLORS" val="-2;-2;-2;-2;TitleDescFontColor;-2"/>
  <p:tag name="COLORSETCLASSNAME" val="ColorSet1"/>
  <p:tag name="SCRIPT" val="1"/>
  <p:tag name="FIELDS" val="DATE;"/>
  <p:tag name="MLI" val="1"/>
  <p:tag name="SHAPESETGROUPCLASSNAME" val="ShapeSetGroup2"/>
  <p:tag name="SHAPESETCLASSNAME" val="TITLE"/>
  <p:tag name="COLORSETGROUPCLASSNAME" val="ColorSetGroupLight"/>
  <p:tag name="FONTSETGROUPCLASSNAME" val="FontSetGroup2"/>
  <p:tag name="SHAPECLASSNAME" val="Date"/>
  <p:tag name="SHAPECLASSPROTECTIONTYPE" val="47"/>
</p:tagLst>
</file>

<file path=ppt/tags/tag2.xml><?xml version="1.0" encoding="utf-8"?>
<p:tagLst xmlns:a="http://schemas.openxmlformats.org/drawingml/2006/main" xmlns:r="http://schemas.openxmlformats.org/officeDocument/2006/relationships" xmlns:p="http://schemas.openxmlformats.org/presentationml/2006/main">
  <p:tag name="FONT" val="SlideTitleFont"/>
  <p:tag name="FONTSETCLASSNAME" val="FontSet1"/>
  <p:tag name="COLORSETCLASSNAME" val="ColorSet1"/>
  <p:tag name="MLI" val="1"/>
  <p:tag name="SHAPESETGROUPCLASSNAME" val="ShapeSetGroup2"/>
  <p:tag name="SHAPESETCLASSNAME" val="Slide"/>
  <p:tag name="COLORSETGROUPCLASSNAME" val="ColorSetGroupLight"/>
  <p:tag name="SHAPECLASSNAME" val="TitleOnSlide"/>
  <p:tag name="SHAPECLASSPROTECTIONTYPE" val="0"/>
  <p:tag name="COLORS" val="-2;-2;-2;-2;SlideTitleFontColor;-2"/>
  <p:tag name="FONTSETGROUPCLASSNAME" val="FontSetGroup1"/>
</p:tagLst>
</file>

<file path=ppt/tags/tag20.xml><?xml version="1.0" encoding="utf-8"?>
<p:tagLst xmlns:a="http://schemas.openxmlformats.org/drawingml/2006/main" xmlns:r="http://schemas.openxmlformats.org/officeDocument/2006/relationships" xmlns:p="http://schemas.openxmlformats.org/presentationml/2006/main">
  <p:tag name="FONT" val="TitleSlideTitleFont"/>
  <p:tag name="FONTSETCLASSNAME" val="FontSet1"/>
  <p:tag name="COLORSETCLASSNAME" val="ColorSet1"/>
  <p:tag name="MLI" val="1"/>
  <p:tag name="SHAPESETGROUPCLASSNAME" val="ShapeSetGroup2"/>
  <p:tag name="SHAPESETCLASSNAME" val="TITLE"/>
  <p:tag name="COLORSETGROUPCLASSNAME" val="ColorSetGroupLight"/>
  <p:tag name="FONTSETGROUPCLASSNAME" val="FontSetGroup2"/>
  <p:tag name="SHAPECLASSNAME" val="TitleOnTitleSlide"/>
  <p:tag name="SHAPECLASSPROTECTIONTYPE" val="0"/>
  <p:tag name="COLORS" val="-2;-2;-2;-2;SlideTextFontColor;-2"/>
</p:tagLst>
</file>

<file path=ppt/tags/tag21.xml><?xml version="1.0" encoding="utf-8"?>
<p:tagLst xmlns:a="http://schemas.openxmlformats.org/drawingml/2006/main" xmlns:r="http://schemas.openxmlformats.org/officeDocument/2006/relationships" xmlns:p="http://schemas.openxmlformats.org/presentationml/2006/main">
  <p:tag name="FIELDS.INITIALIZED" val="1"/>
  <p:tag name="ML_1" val="Phi"/>
  <p:tag name="SHAPESETGROUPCLASSNAME" val="ShapeSetGroup2"/>
  <p:tag name="SHAPESETCLASSNAME" val="TITLETEXT"/>
  <p:tag name="COLORSETGROUPCLASSNAME" val="ColorSetGroupLight"/>
  <p:tag name="COLORSETCLASSNAME" val="ColorSet1"/>
  <p:tag name="FONTSETGROUPCLASSNAME" val="FontSetGroup1"/>
  <p:tag name="STYLESETGROUPCLASSNAME" val="StyleSetGroup1"/>
  <p:tag name="MAPNAME" val="Map1"/>
  <p:tag name="CFG.LAYOUT" val="Default"/>
  <p:tag name="MLI" val="1"/>
  <p:tag name="TEXT PLACEHOLDER 2_SHAPECLASSPROTECTIONTYPE" val="0"/>
  <p:tag name="TITLE 1_SHAPECLASSPROTECTIONTYPE" val="0"/>
</p:tagLst>
</file>

<file path=ppt/tags/tag22.xml><?xml version="1.0" encoding="utf-8"?>
<p:tagLst xmlns:a="http://schemas.openxmlformats.org/drawingml/2006/main" xmlns:r="http://schemas.openxmlformats.org/officeDocument/2006/relationships" xmlns:p="http://schemas.openxmlformats.org/presentationml/2006/main">
  <p:tag name="FONT" val="SlideTitleFont"/>
  <p:tag name="FONTSETCLASSNAME" val="FontSet1"/>
  <p:tag name="COLORSETCLASSNAME" val="ColorSet1"/>
  <p:tag name="MLI" val="1"/>
  <p:tag name="SHAPESETGROUPCLASSNAME" val="ShapeSetGroup2"/>
  <p:tag name="SHAPESETCLASSNAME" val="TITLETEXT"/>
  <p:tag name="COLORSETGROUPCLASSNAME" val="ColorSetGroupLight"/>
  <p:tag name="FONTSETGROUPCLASSNAME" val="FontSetGroup1"/>
  <p:tag name="SHAPECLASSNAME" val="TitleOnSlide"/>
  <p:tag name="SHAPECLASSPROTECTIONTYPE" val="0"/>
  <p:tag name="COLORS" val="-2;-2;-2;-2;SlideTextFontColor;-2"/>
</p:tagLst>
</file>

<file path=ppt/tags/tag23.xml><?xml version="1.0" encoding="utf-8"?>
<p:tagLst xmlns:a="http://schemas.openxmlformats.org/drawingml/2006/main" xmlns:r="http://schemas.openxmlformats.org/officeDocument/2006/relationships" xmlns:p="http://schemas.openxmlformats.org/presentationml/2006/main">
  <p:tag name="COLORSETCLASSNAME" val="ColorSet1"/>
  <p:tag name="MLI" val="1"/>
  <p:tag name="SHAPESETGROUPCLASSNAME" val="ShapeSetGroup2"/>
  <p:tag name="SHAPESETCLASSNAME" val="TITLETEXT"/>
  <p:tag name="COLORSETGROUPCLASSNAME" val="ColorSetGroupLight"/>
  <p:tag name="FONTSETGROUPCLASSNAME" val="FontSetGroup1"/>
  <p:tag name="SHAPECLASSNAME" val="LargeTextBox"/>
  <p:tag name="SHAPECLASSPROTECTIONTYPE" val="0"/>
  <p:tag name="COLORS" val="-2;-2;-2;-2;SlideTextFontColor;-2"/>
</p:tagLst>
</file>

<file path=ppt/tags/tag24.xml><?xml version="1.0" encoding="utf-8"?>
<p:tagLst xmlns:a="http://schemas.openxmlformats.org/drawingml/2006/main" xmlns:r="http://schemas.openxmlformats.org/officeDocument/2006/relationships" xmlns:p="http://schemas.openxmlformats.org/presentationml/2006/main">
  <p:tag name="FIELDS.INITIALIZED" val="1"/>
  <p:tag name="ML_1" val="Phi"/>
  <p:tag name="SHAPESETGROUPCLASSNAME" val="ShapeSetGroup2"/>
  <p:tag name="SHAPESETCLASSNAME" val="ENDSLIDE"/>
  <p:tag name="COLORSETGROUPCLASSNAME" val="ColorSetGroupLight"/>
  <p:tag name="COLORSETCLASSNAME" val="ColorSet1"/>
  <p:tag name="FONTSETGROUPCLASSNAME" val="FontSetGroup1"/>
  <p:tag name="STYLESETGROUPCLASSNAME" val="StyleSetGroup1"/>
  <p:tag name="MAPNAME" val="Map1"/>
  <p:tag name="CFG.LAYOUT" val="Default"/>
  <p:tag name="MLI" val="1"/>
  <p:tag name="PICTURE 1_SHAPECLASSPROTECTIONTYPE" val="31"/>
  <p:tag name="PICTURE 2_SHAPECLASSPROTECTIONTYPE" val="31"/>
</p:tagLst>
</file>

<file path=ppt/tags/tag25.xml><?xml version="1.0" encoding="utf-8"?>
<p:tagLst xmlns:a="http://schemas.openxmlformats.org/drawingml/2006/main" xmlns:r="http://schemas.openxmlformats.org/officeDocument/2006/relationships" xmlns:p="http://schemas.openxmlformats.org/presentationml/2006/main">
  <p:tag name="COLORS" val="-2;-2;-2;-2;-2;-2"/>
  <p:tag name="COLORSETCLASSNAME" val="ColorSet1"/>
  <p:tag name="MLI" val="1"/>
  <p:tag name="SHAPESETGROUPCLASSNAME" val="ShapeSetGroup2"/>
  <p:tag name="SHAPESETCLASSNAME" val="ENDSLIDE"/>
  <p:tag name="COLORSETGROUPCLASSNAME" val="ColorSetGroupLight"/>
  <p:tag name="FONTSETGROUPCLASSNAME" val="FontSetGroup1"/>
  <p:tag name="SHAPECLASSNAME" val="EndSlideBackground"/>
  <p:tag name="SHAPECLASSFILE" val="SHLBG2C$C.gif"/>
  <p:tag name="SHAPECLASSPROTECTIONTYPE" val="31"/>
</p:tagLst>
</file>

<file path=ppt/tags/tag26.xml><?xml version="1.0" encoding="utf-8"?>
<p:tagLst xmlns:a="http://schemas.openxmlformats.org/drawingml/2006/main" xmlns:r="http://schemas.openxmlformats.org/officeDocument/2006/relationships" xmlns:p="http://schemas.openxmlformats.org/presentationml/2006/main">
  <p:tag name="COLORS" val="-2;-2;-2;-2;-2;-2"/>
  <p:tag name="COLORSETCLASSNAME" val="ColorSet1"/>
  <p:tag name="MLI" val="1"/>
  <p:tag name="SHAPESETGROUPCLASSNAME" val="ShapeSetGroup2"/>
  <p:tag name="SHAPESETCLASSNAME" val="ENDSLIDE"/>
  <p:tag name="COLORSETGROUPCLASSNAME" val="ColorSetGroupLight"/>
  <p:tag name="FONTSETGROUPCLASSNAME" val="FontSetGroup1"/>
  <p:tag name="SHAPECLASSNAME" val="Shield"/>
  <p:tag name="SHAPECLASSFILE" val="SHLRTR2$C.gif"/>
  <p:tag name="SHAPECLASSPROTECTIONTYPE" val="31"/>
</p:tagLst>
</file>

<file path=ppt/tags/tag3.xml><?xml version="1.0" encoding="utf-8"?>
<p:tagLst xmlns:a="http://schemas.openxmlformats.org/drawingml/2006/main" xmlns:r="http://schemas.openxmlformats.org/officeDocument/2006/relationships" xmlns:p="http://schemas.openxmlformats.org/presentationml/2006/main">
  <p:tag name="COLORS" val="-2;-2;-2;-2;-2;-2"/>
  <p:tag name="COLORSETCLASSNAME" val="ColorSet1"/>
  <p:tag name="MLI" val="1"/>
  <p:tag name="SHAPESETGROUPCLASSNAME" val="ShapeSetGroup2"/>
  <p:tag name="SHAPESETCLASSNAME" val="Slide"/>
  <p:tag name="COLORSETGROUPCLASSNAME" val="ColorSetGroupLight"/>
  <p:tag name="FONTSETGROUPCLASSNAME" val="FontSetGroup1"/>
  <p:tag name="SHAPECLASSNAME" val="Topliner"/>
  <p:tag name="SHAPECLASSFILE" val="SHLBG2C$C.gif"/>
  <p:tag name="SHAPECLASSPROTECTIONTYPE" val="31"/>
</p:tagLst>
</file>

<file path=ppt/tags/tag4.xml><?xml version="1.0" encoding="utf-8"?>
<p:tagLst xmlns:a="http://schemas.openxmlformats.org/drawingml/2006/main" xmlns:r="http://schemas.openxmlformats.org/officeDocument/2006/relationships" xmlns:p="http://schemas.openxmlformats.org/presentationml/2006/main">
  <p:tag name="COLORS" val="-2;-2;-2;-2;-2;-2"/>
  <p:tag name="COLORSETCLASSNAME" val="ColorSet1"/>
  <p:tag name="MLI" val="1"/>
  <p:tag name="SHAPESETGROUPCLASSNAME" val="ShapeSetGroup2"/>
  <p:tag name="SHAPESETCLASSNAME" val="Slide"/>
  <p:tag name="COLORSETGROUPCLASSNAME" val="ColorSetGroupLight"/>
  <p:tag name="FONTSETGROUPCLASSNAME" val="FontSetGroup1"/>
  <p:tag name="SHAPECLASSNAME" val="PhilipsLogo"/>
  <p:tag name="SHAPECLASSFILE" val="PHSMTR2$C.gif"/>
  <p:tag name="SHAPECLASSPROTECTIONTYPE" val="31"/>
</p:tagLst>
</file>

<file path=ppt/tags/tag5.xml><?xml version="1.0" encoding="utf-8"?>
<p:tagLst xmlns:a="http://schemas.openxmlformats.org/drawingml/2006/main" xmlns:r="http://schemas.openxmlformats.org/officeDocument/2006/relationships" xmlns:p="http://schemas.openxmlformats.org/presentationml/2006/main">
  <p:tag name="FONT" val="SlideAddInfoFont"/>
  <p:tag name="FONTSETCLASSNAME" val="FontSet1"/>
  <p:tag name="COLORS" val="-2;-2;-2;-2;SlideFooterFontColor;-2"/>
  <p:tag name="COLORSETCLASSNAME" val="ColorSet1"/>
  <p:tag name="SCRIPT" val="1"/>
  <p:tag name="FIELDS" val="ADDINFO;"/>
  <p:tag name="MLI" val="1"/>
  <p:tag name="SHAPESETGROUPCLASSNAME" val="ShapeSetGroup2"/>
  <p:tag name="SHAPESETCLASSNAME" val="Slide"/>
  <p:tag name="COLORSETGROUPCLASSNAME" val="ColorSetGroupLight"/>
  <p:tag name="SHAPECLASSNAME" val="AdditonalInformations"/>
  <p:tag name="SHAPECLASSPROTECTIONTYPE" val="47"/>
  <p:tag name="FONTSETGROUPCLASSNAME" val="FontSetGroup1"/>
</p:tagLst>
</file>

<file path=ppt/tags/tag6.xml><?xml version="1.0" encoding="utf-8"?>
<p:tagLst xmlns:a="http://schemas.openxmlformats.org/drawingml/2006/main" xmlns:r="http://schemas.openxmlformats.org/officeDocument/2006/relationships" xmlns:p="http://schemas.openxmlformats.org/presentationml/2006/main">
  <p:tag name="FONT" val="SlidePageNumberFont"/>
  <p:tag name="FONTSETCLASSNAME" val="FontSet1"/>
  <p:tag name="COLORSETCLASSNAME" val="ColorSet1"/>
  <p:tag name="MLI" val="1"/>
  <p:tag name="SHAPESETGROUPCLASSNAME" val="ShapeSetGroup2"/>
  <p:tag name="COLORSETGROUPCLASSNAME" val="ColorSetGroupLight"/>
  <p:tag name="SHAPECLASSPROTECTIONTYPE" val="31"/>
  <p:tag name="SHAPESETCLASSNAME" val="Slide"/>
  <p:tag name="SHAPECLASSNAME" val="PageNumber"/>
  <p:tag name="COLORS" val="-2;-2;-2;-2;SlideFooterFontColor;-2"/>
  <p:tag name="FONTSETGROUPCLASSNAME" val="FontSetGroup1"/>
</p:tagLst>
</file>

<file path=ppt/tags/tag7.xml><?xml version="1.0" encoding="utf-8"?>
<p:tagLst xmlns:a="http://schemas.openxmlformats.org/drawingml/2006/main" xmlns:r="http://schemas.openxmlformats.org/officeDocument/2006/relationships" xmlns:p="http://schemas.openxmlformats.org/presentationml/2006/main">
  <p:tag name="COLORSETCLASSNAME" val="ColorSet1"/>
  <p:tag name="MLI" val="1"/>
  <p:tag name="SHAPESETGROUPCLASSNAME" val="ShapeSetGroup2"/>
  <p:tag name="SHAPESETCLASSNAME" val="Slide"/>
  <p:tag name="COLORSETGROUPCLASSNAME" val="ColorSetGroupLight"/>
  <p:tag name="SHAPECLASSNAME" val="LargeTextBox"/>
  <p:tag name="SHAPECLASSPROTECTIONTYPE" val="0"/>
  <p:tag name="COLORS" val="-2;-2;-2;-2;SlideTextFontColor;-2"/>
  <p:tag name="FONTSETGROUPCLASSNAME" val="FontSetGroup1"/>
</p:tagLst>
</file>

<file path=ppt/tags/tag8.xml><?xml version="1.0" encoding="utf-8"?>
<p:tagLst xmlns:a="http://schemas.openxmlformats.org/drawingml/2006/main" xmlns:r="http://schemas.openxmlformats.org/officeDocument/2006/relationships" xmlns:p="http://schemas.openxmlformats.org/presentationml/2006/main">
  <p:tag name="FONT" val="SlideFooterFont"/>
  <p:tag name="FONTSETCLASSNAME" val="FontSet1"/>
  <p:tag name="COLORS" val="-2;-2;-2;-2;SlideFooterFontColor;-2"/>
  <p:tag name="COLORSETCLASSNAME" val="ColorSet1"/>
  <p:tag name="SCRIPT" val="1"/>
  <p:tag name="FIELDS" val="DIVISION;CONTENTOWNER;DATE;ISONUMBER;"/>
  <p:tag name="MLI" val="1"/>
  <p:tag name="SHAPESETGROUPCLASSNAME" val="ShapeSetGroup2"/>
  <p:tag name="SHAPESETCLASSNAME" val="Slide"/>
  <p:tag name="COLORSETGROUPCLASSNAME" val="ColorSetGroupLight"/>
  <p:tag name="SHAPECLASSNAME" val="Footer"/>
  <p:tag name="SHAPECLASSPROTECTIONTYPE" val="47"/>
  <p:tag name="FONTSETGROUPCLASSNAME" val="FontSetGroup1"/>
</p:tagLst>
</file>

<file path=ppt/tags/tag9.xml><?xml version="1.0" encoding="utf-8"?>
<p:tagLst xmlns:a="http://schemas.openxmlformats.org/drawingml/2006/main" xmlns:r="http://schemas.openxmlformats.org/officeDocument/2006/relationships" xmlns:p="http://schemas.openxmlformats.org/presentationml/2006/main">
  <p:tag name="FONT" val="TitleDescFont"/>
  <p:tag name="FONTSETCLASSNAME" val="FontSet1"/>
  <p:tag name="COLORS" val="-2;-2;-2;-2;SlideColor;-2"/>
  <p:tag name="COLORSETCLASSNAME" val="ColorSet1"/>
  <p:tag name="MLI" val="1"/>
  <p:tag name="SHAPESETGROUPCLASSNAME" val="ShapeSetGroup2"/>
  <p:tag name="SHAPESETCLASSNAME" val="Slide"/>
  <p:tag name="COLORSETGROUPCLASSNAME" val="ColorSetGroupLight"/>
  <p:tag name="SHAPECLASSNAME" val="HiddenDate"/>
  <p:tag name="SHAPECLASSPROTECTIONTYPE" val="31"/>
  <p:tag name="FONTSETGROUPCLASSNAME" val="FontSetGroup1"/>
</p:tagLst>
</file>

<file path=ppt/theme/theme1.xml><?xml version="1.0" encoding="utf-8"?>
<a:theme xmlns:a="http://schemas.openxmlformats.org/drawingml/2006/main" name="Standarddesign">
  <a:themeElements>
    <a:clrScheme name="PhCST">
      <a:dk1>
        <a:srgbClr val="000000"/>
      </a:dk1>
      <a:lt1>
        <a:srgbClr val="FFFFFF"/>
      </a:lt1>
      <a:dk2>
        <a:srgbClr val="000000"/>
      </a:dk2>
      <a:lt2>
        <a:srgbClr val="9EA1B2"/>
      </a:lt2>
      <a:accent1>
        <a:srgbClr val="91C7FF"/>
      </a:accent1>
      <a:accent2>
        <a:srgbClr val="0B5ED7"/>
      </a:accent2>
      <a:accent3>
        <a:srgbClr val="FFBB57"/>
      </a:accent3>
      <a:accent4>
        <a:srgbClr val="00A7BC"/>
      </a:accent4>
      <a:accent5>
        <a:srgbClr val="DB8BD5"/>
      </a:accent5>
      <a:accent6>
        <a:srgbClr val="7CBD2A"/>
      </a:accent6>
      <a:hlink>
        <a:srgbClr val="0B5ED7"/>
      </a:hlink>
      <a:folHlink>
        <a:srgbClr val="AC0098"/>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Standarddesign 1">
        <a:dk1>
          <a:srgbClr val="000000"/>
        </a:dk1>
        <a:lt1>
          <a:srgbClr val="FFFFFF"/>
        </a:lt1>
        <a:dk2>
          <a:srgbClr val="000000"/>
        </a:dk2>
        <a:lt2>
          <a:srgbClr val="9EA1B2"/>
        </a:lt2>
        <a:accent1>
          <a:srgbClr val="C1E3EB"/>
        </a:accent1>
        <a:accent2>
          <a:srgbClr val="69C3DA"/>
        </a:accent2>
        <a:accent3>
          <a:srgbClr val="FFFFFF"/>
        </a:accent3>
        <a:accent4>
          <a:srgbClr val="000000"/>
        </a:accent4>
        <a:accent5>
          <a:srgbClr val="DDEFF3"/>
        </a:accent5>
        <a:accent6>
          <a:srgbClr val="5EB0C5"/>
        </a:accent6>
        <a:hlink>
          <a:srgbClr val="FFBB57"/>
        </a:hlink>
        <a:folHlink>
          <a:srgbClr val="005A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TotalTime>
  <Words>668</Words>
  <Application>Microsoft Office PowerPoint</Application>
  <PresentationFormat>On-screen Show (4:3)</PresentationFormat>
  <Paragraphs>82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Standarddesign</vt:lpstr>
      <vt:lpstr>4K Magnet Cryogenic System Problem Solving </vt:lpstr>
      <vt:lpstr>4K Magnet System Problems</vt:lpstr>
      <vt:lpstr>Low Magnet Margin</vt:lpstr>
      <vt:lpstr>Low Magnet Margin</vt:lpstr>
      <vt:lpstr>Loss of Magnet Pressure Control</vt:lpstr>
      <vt:lpstr>Loss of Magnet Pressure Control</vt:lpstr>
      <vt:lpstr>Loss of Magnet Pressure Control</vt:lpstr>
      <vt:lpstr>Loss of Magnet Pressure Control</vt:lpstr>
      <vt:lpstr>Slide 9</vt:lpstr>
    </vt:vector>
  </TitlesOfParts>
  <Company>Philips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
  <cp:lastModifiedBy>usd28510</cp:lastModifiedBy>
  <cp:revision>25</cp:revision>
  <dcterms:created xsi:type="dcterms:W3CDTF">2013-03-30T14:38:43Z</dcterms:created>
  <dcterms:modified xsi:type="dcterms:W3CDTF">2013-03-30T17:38:42Z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horCST">
    <vt:lpwstr/>
  </property>
  <property fmtid="{D5CDD505-2E9C-101B-9397-08002B2CF9AE}" pid="3" name="Sector">
    <vt:lpwstr>MBG Latham, NY</vt:lpwstr>
  </property>
  <property fmtid="{D5CDD505-2E9C-101B-9397-08002B2CF9AE}" pid="4" name="Date">
    <vt:lpwstr>March 30, 2013</vt:lpwstr>
  </property>
  <property fmtid="{D5CDD505-2E9C-101B-9397-08002B2CF9AE}" pid="5" name="Right">
    <vt:lpwstr>Technical Training Department</vt:lpwstr>
  </property>
  <property fmtid="{D5CDD505-2E9C-101B-9397-08002B2CF9AE}" pid="6" name="Reference">
    <vt:lpwstr/>
  </property>
  <property fmtid="{D5CDD505-2E9C-101B-9397-08002B2CF9AE}" pid="7" name="Confidential">
    <vt:lpwstr>Confidential</vt:lpwstr>
  </property>
  <property fmtid="{D5CDD505-2E9C-101B-9397-08002B2CF9AE}" pid="8" name="CSTDocumentType">
    <vt:lpwstr>CSTPresentation</vt:lpwstr>
  </property>
</Properties>
</file>